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</p:sldIdLst>
  <p:sldSz cx="73152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1444"/>
    <a:srgbClr val="F5AFAF"/>
    <a:srgbClr val="6D0317"/>
    <a:srgbClr val="AF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D02443-2670-4C7E-B46F-2EE0A1C225F7}" v="325" dt="2025-11-29T21:54:59.1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4" autoAdjust="0"/>
    <p:restoredTop sz="94660"/>
  </p:normalViewPr>
  <p:slideViewPr>
    <p:cSldViewPr snapToGrid="0">
      <p:cViewPr>
        <p:scale>
          <a:sx n="66" d="100"/>
          <a:sy n="66" d="100"/>
        </p:scale>
        <p:origin x="1536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oemeke, Jaye (bloemepj)" userId="c9c9de1c-5db4-466a-9b0e-3445340a6f37" providerId="ADAL" clId="{E0A47127-1ACA-4643-B076-2503A8786A13}"/>
    <pc:docChg chg="undo custSel addSld delSld modSld">
      <pc:chgData name="Bloemeke, Jaye (bloemepj)" userId="c9c9de1c-5db4-466a-9b0e-3445340a6f37" providerId="ADAL" clId="{E0A47127-1ACA-4643-B076-2503A8786A13}" dt="2025-11-29T21:54:59.178" v="430" actId="14100"/>
      <pc:docMkLst>
        <pc:docMk/>
      </pc:docMkLst>
      <pc:sldChg chg="addSp delSp modSp add mod setBg">
        <pc:chgData name="Bloemeke, Jaye (bloemepj)" userId="c9c9de1c-5db4-466a-9b0e-3445340a6f37" providerId="ADAL" clId="{E0A47127-1ACA-4643-B076-2503A8786A13}" dt="2025-11-29T20:57:12.975" v="85" actId="207"/>
        <pc:sldMkLst>
          <pc:docMk/>
          <pc:sldMk cId="1557242973" sldId="260"/>
        </pc:sldMkLst>
        <pc:spChg chg="mod">
          <ac:chgData name="Bloemeke, Jaye (bloemepj)" userId="c9c9de1c-5db4-466a-9b0e-3445340a6f37" providerId="ADAL" clId="{E0A47127-1ACA-4643-B076-2503A8786A13}" dt="2025-11-29T20:57:12.975" v="85" actId="207"/>
          <ac:spMkLst>
            <pc:docMk/>
            <pc:sldMk cId="1557242973" sldId="260"/>
            <ac:spMk id="11" creationId="{FCBFC026-22BC-C64C-92A9-E2889085E281}"/>
          </ac:spMkLst>
        </pc:spChg>
        <pc:picChg chg="mod">
          <ac:chgData name="Bloemeke, Jaye (bloemepj)" userId="c9c9de1c-5db4-466a-9b0e-3445340a6f37" providerId="ADAL" clId="{E0A47127-1ACA-4643-B076-2503A8786A13}" dt="2025-11-29T19:28:02.502" v="22" actId="1076"/>
          <ac:picMkLst>
            <pc:docMk/>
            <pc:sldMk cId="1557242973" sldId="260"/>
            <ac:picMk id="2" creationId="{FC2D1701-AA68-D6C8-3486-C2B0C20F477F}"/>
          </ac:picMkLst>
        </pc:picChg>
        <pc:picChg chg="add mod modCrop">
          <ac:chgData name="Bloemeke, Jaye (bloemepj)" userId="c9c9de1c-5db4-466a-9b0e-3445340a6f37" providerId="ADAL" clId="{E0A47127-1ACA-4643-B076-2503A8786A13}" dt="2025-11-29T20:03:40.034" v="38" actId="688"/>
          <ac:picMkLst>
            <pc:docMk/>
            <pc:sldMk cId="1557242973" sldId="260"/>
            <ac:picMk id="3" creationId="{6038C99C-9F9F-0D1D-BB30-BF0886B8A2AE}"/>
          </ac:picMkLst>
        </pc:picChg>
        <pc:picChg chg="add mod">
          <ac:chgData name="Bloemeke, Jaye (bloemepj)" userId="c9c9de1c-5db4-466a-9b0e-3445340a6f37" providerId="ADAL" clId="{E0A47127-1ACA-4643-B076-2503A8786A13}" dt="2025-11-29T20:03:45.883" v="40" actId="1076"/>
          <ac:picMkLst>
            <pc:docMk/>
            <pc:sldMk cId="1557242973" sldId="260"/>
            <ac:picMk id="4" creationId="{1AB48A50-E112-5BD1-8D24-FFC0925084BE}"/>
          </ac:picMkLst>
        </pc:picChg>
        <pc:picChg chg="del">
          <ac:chgData name="Bloemeke, Jaye (bloemepj)" userId="c9c9de1c-5db4-466a-9b0e-3445340a6f37" providerId="ADAL" clId="{E0A47127-1ACA-4643-B076-2503A8786A13}" dt="2025-11-29T19:15:43.522" v="10" actId="478"/>
          <ac:picMkLst>
            <pc:docMk/>
            <pc:sldMk cId="1557242973" sldId="260"/>
            <ac:picMk id="5" creationId="{B2538580-4503-01C3-2400-A4D34743B055}"/>
          </ac:picMkLst>
        </pc:picChg>
        <pc:picChg chg="add mod">
          <ac:chgData name="Bloemeke, Jaye (bloemepj)" userId="c9c9de1c-5db4-466a-9b0e-3445340a6f37" providerId="ADAL" clId="{E0A47127-1ACA-4643-B076-2503A8786A13}" dt="2025-11-29T20:04:10.354" v="44" actId="688"/>
          <ac:picMkLst>
            <pc:docMk/>
            <pc:sldMk cId="1557242973" sldId="260"/>
            <ac:picMk id="6" creationId="{F8856C9C-6016-FD44-B5E5-C989F55D55AF}"/>
          </ac:picMkLst>
        </pc:picChg>
        <pc:picChg chg="del">
          <ac:chgData name="Bloemeke, Jaye (bloemepj)" userId="c9c9de1c-5db4-466a-9b0e-3445340a6f37" providerId="ADAL" clId="{E0A47127-1ACA-4643-B076-2503A8786A13}" dt="2025-11-29T19:15:35.078" v="7" actId="478"/>
          <ac:picMkLst>
            <pc:docMk/>
            <pc:sldMk cId="1557242973" sldId="260"/>
            <ac:picMk id="8" creationId="{295F13E3-EEE3-A00C-2EE5-EA5179E58B44}"/>
          </ac:picMkLst>
        </pc:picChg>
        <pc:picChg chg="del">
          <ac:chgData name="Bloemeke, Jaye (bloemepj)" userId="c9c9de1c-5db4-466a-9b0e-3445340a6f37" providerId="ADAL" clId="{E0A47127-1ACA-4643-B076-2503A8786A13}" dt="2025-11-29T19:15:30.280" v="6" actId="478"/>
          <ac:picMkLst>
            <pc:docMk/>
            <pc:sldMk cId="1557242973" sldId="260"/>
            <ac:picMk id="9" creationId="{47AB11E8-ED1F-7FC4-5AF3-B1DBD2BBBCF6}"/>
          </ac:picMkLst>
        </pc:picChg>
        <pc:picChg chg="del">
          <ac:chgData name="Bloemeke, Jaye (bloemepj)" userId="c9c9de1c-5db4-466a-9b0e-3445340a6f37" providerId="ADAL" clId="{E0A47127-1ACA-4643-B076-2503A8786A13}" dt="2025-11-29T19:15:43.522" v="10" actId="478"/>
          <ac:picMkLst>
            <pc:docMk/>
            <pc:sldMk cId="1557242973" sldId="260"/>
            <ac:picMk id="10" creationId="{0BD2AB0B-DB44-7CC5-7D41-7E11A240559E}"/>
          </ac:picMkLst>
        </pc:picChg>
        <pc:picChg chg="add mod">
          <ac:chgData name="Bloemeke, Jaye (bloemepj)" userId="c9c9de1c-5db4-466a-9b0e-3445340a6f37" providerId="ADAL" clId="{E0A47127-1ACA-4643-B076-2503A8786A13}" dt="2025-11-29T20:22:56.180" v="61" actId="688"/>
          <ac:picMkLst>
            <pc:docMk/>
            <pc:sldMk cId="1557242973" sldId="260"/>
            <ac:picMk id="12" creationId="{DF2370B0-BE1F-055D-90D5-FB9A79ED1C8A}"/>
          </ac:picMkLst>
        </pc:picChg>
        <pc:picChg chg="add mod">
          <ac:chgData name="Bloemeke, Jaye (bloemepj)" userId="c9c9de1c-5db4-466a-9b0e-3445340a6f37" providerId="ADAL" clId="{E0A47127-1ACA-4643-B076-2503A8786A13}" dt="2025-11-29T20:04:21.698" v="48" actId="14100"/>
          <ac:picMkLst>
            <pc:docMk/>
            <pc:sldMk cId="1557242973" sldId="260"/>
            <ac:picMk id="1026" creationId="{54659532-E54E-A0AC-C53B-6F4A1878F656}"/>
          </ac:picMkLst>
        </pc:picChg>
        <pc:picChg chg="add mod">
          <ac:chgData name="Bloemeke, Jaye (bloemepj)" userId="c9c9de1c-5db4-466a-9b0e-3445340a6f37" providerId="ADAL" clId="{E0A47127-1ACA-4643-B076-2503A8786A13}" dt="2025-11-29T20:07:54.423" v="57" actId="1076"/>
          <ac:picMkLst>
            <pc:docMk/>
            <pc:sldMk cId="1557242973" sldId="260"/>
            <ac:picMk id="1028" creationId="{A2054A2D-1578-681C-F83C-4FA16AAE69A0}"/>
          </ac:picMkLst>
        </pc:picChg>
        <pc:picChg chg="del">
          <ac:chgData name="Bloemeke, Jaye (bloemepj)" userId="c9c9de1c-5db4-466a-9b0e-3445340a6f37" providerId="ADAL" clId="{E0A47127-1ACA-4643-B076-2503A8786A13}" dt="2025-11-29T19:15:30.280" v="6" actId="478"/>
          <ac:picMkLst>
            <pc:docMk/>
            <pc:sldMk cId="1557242973" sldId="260"/>
            <ac:picMk id="4098" creationId="{993D34AE-6E98-C7C7-3A1C-0693ACB84BF9}"/>
          </ac:picMkLst>
        </pc:picChg>
        <pc:picChg chg="del">
          <ac:chgData name="Bloemeke, Jaye (bloemepj)" userId="c9c9de1c-5db4-466a-9b0e-3445340a6f37" providerId="ADAL" clId="{E0A47127-1ACA-4643-B076-2503A8786A13}" dt="2025-11-29T19:15:30.280" v="6" actId="478"/>
          <ac:picMkLst>
            <pc:docMk/>
            <pc:sldMk cId="1557242973" sldId="260"/>
            <ac:picMk id="4102" creationId="{03BDB360-4887-080F-ED42-0858ECB21190}"/>
          </ac:picMkLst>
        </pc:picChg>
        <pc:picChg chg="del">
          <ac:chgData name="Bloemeke, Jaye (bloemepj)" userId="c9c9de1c-5db4-466a-9b0e-3445340a6f37" providerId="ADAL" clId="{E0A47127-1ACA-4643-B076-2503A8786A13}" dt="2025-11-29T19:15:30.280" v="6" actId="478"/>
          <ac:picMkLst>
            <pc:docMk/>
            <pc:sldMk cId="1557242973" sldId="260"/>
            <ac:picMk id="4104" creationId="{45EAACDE-98C3-4445-227A-2FFC7E7D935C}"/>
          </ac:picMkLst>
        </pc:picChg>
        <pc:picChg chg="del">
          <ac:chgData name="Bloemeke, Jaye (bloemepj)" userId="c9c9de1c-5db4-466a-9b0e-3445340a6f37" providerId="ADAL" clId="{E0A47127-1ACA-4643-B076-2503A8786A13}" dt="2025-11-29T19:15:30.280" v="6" actId="478"/>
          <ac:picMkLst>
            <pc:docMk/>
            <pc:sldMk cId="1557242973" sldId="260"/>
            <ac:picMk id="4106" creationId="{C88A7F51-A897-30C7-1E1E-D82564E32766}"/>
          </ac:picMkLst>
        </pc:picChg>
        <pc:picChg chg="del">
          <ac:chgData name="Bloemeke, Jaye (bloemepj)" userId="c9c9de1c-5db4-466a-9b0e-3445340a6f37" providerId="ADAL" clId="{E0A47127-1ACA-4643-B076-2503A8786A13}" dt="2025-11-29T19:15:43.522" v="10" actId="478"/>
          <ac:picMkLst>
            <pc:docMk/>
            <pc:sldMk cId="1557242973" sldId="260"/>
            <ac:picMk id="4108" creationId="{18CDF0DB-70C1-ED1A-BA22-850557B4AB1E}"/>
          </ac:picMkLst>
        </pc:picChg>
      </pc:sldChg>
      <pc:sldChg chg="addSp modSp add mod">
        <pc:chgData name="Bloemeke, Jaye (bloemepj)" userId="c9c9de1c-5db4-466a-9b0e-3445340a6f37" providerId="ADAL" clId="{E0A47127-1ACA-4643-B076-2503A8786A13}" dt="2025-11-29T21:04:13.084" v="141" actId="167"/>
        <pc:sldMkLst>
          <pc:docMk/>
          <pc:sldMk cId="1088904738" sldId="261"/>
        </pc:sldMkLst>
        <pc:spChg chg="mod ord">
          <ac:chgData name="Bloemeke, Jaye (bloemepj)" userId="c9c9de1c-5db4-466a-9b0e-3445340a6f37" providerId="ADAL" clId="{E0A47127-1ACA-4643-B076-2503A8786A13}" dt="2025-11-29T21:04:13.084" v="141" actId="167"/>
          <ac:spMkLst>
            <pc:docMk/>
            <pc:sldMk cId="1088904738" sldId="261"/>
            <ac:spMk id="11" creationId="{52C34B75-E76B-8A01-E57E-C4A0D4ADEB44}"/>
          </ac:spMkLst>
        </pc:spChg>
        <pc:picChg chg="add mod">
          <ac:chgData name="Bloemeke, Jaye (bloemepj)" userId="c9c9de1c-5db4-466a-9b0e-3445340a6f37" providerId="ADAL" clId="{E0A47127-1ACA-4643-B076-2503A8786A13}" dt="2025-11-29T20:51:39.197" v="69" actId="1076"/>
          <ac:picMkLst>
            <pc:docMk/>
            <pc:sldMk cId="1088904738" sldId="261"/>
            <ac:picMk id="3" creationId="{712D64C3-3465-F7D0-2241-CD0E357CDD94}"/>
          </ac:picMkLst>
        </pc:picChg>
        <pc:picChg chg="add mod">
          <ac:chgData name="Bloemeke, Jaye (bloemepj)" userId="c9c9de1c-5db4-466a-9b0e-3445340a6f37" providerId="ADAL" clId="{E0A47127-1ACA-4643-B076-2503A8786A13}" dt="2025-11-29T20:52:27.427" v="71" actId="1076"/>
          <ac:picMkLst>
            <pc:docMk/>
            <pc:sldMk cId="1088904738" sldId="261"/>
            <ac:picMk id="4" creationId="{4253317E-C52D-0999-C1A0-C6A093DFD9C2}"/>
          </ac:picMkLst>
        </pc:picChg>
        <pc:picChg chg="add mod">
          <ac:chgData name="Bloemeke, Jaye (bloemepj)" userId="c9c9de1c-5db4-466a-9b0e-3445340a6f37" providerId="ADAL" clId="{E0A47127-1ACA-4643-B076-2503A8786A13}" dt="2025-11-29T21:02:48.667" v="131" actId="1076"/>
          <ac:picMkLst>
            <pc:docMk/>
            <pc:sldMk cId="1088904738" sldId="261"/>
            <ac:picMk id="5" creationId="{5C2F6D5A-7105-BEB0-DFC1-B5C3F5D6C7B8}"/>
          </ac:picMkLst>
        </pc:picChg>
        <pc:picChg chg="add mod">
          <ac:chgData name="Bloemeke, Jaye (bloemepj)" userId="c9c9de1c-5db4-466a-9b0e-3445340a6f37" providerId="ADAL" clId="{E0A47127-1ACA-4643-B076-2503A8786A13}" dt="2025-11-29T20:59:54.985" v="97"/>
          <ac:picMkLst>
            <pc:docMk/>
            <pc:sldMk cId="1088904738" sldId="261"/>
            <ac:picMk id="6" creationId="{1385617A-B6FC-F655-B416-ABF45F608A26}"/>
          </ac:picMkLst>
        </pc:picChg>
        <pc:picChg chg="add mod">
          <ac:chgData name="Bloemeke, Jaye (bloemepj)" userId="c9c9de1c-5db4-466a-9b0e-3445340a6f37" providerId="ADAL" clId="{E0A47127-1ACA-4643-B076-2503A8786A13}" dt="2025-11-29T21:01:33.118" v="117" actId="14100"/>
          <ac:picMkLst>
            <pc:docMk/>
            <pc:sldMk cId="1088904738" sldId="261"/>
            <ac:picMk id="3074" creationId="{6595F325-E381-A010-64D3-19D3071245CD}"/>
          </ac:picMkLst>
        </pc:picChg>
        <pc:picChg chg="add mod">
          <ac:chgData name="Bloemeke, Jaye (bloemepj)" userId="c9c9de1c-5db4-466a-9b0e-3445340a6f37" providerId="ADAL" clId="{E0A47127-1ACA-4643-B076-2503A8786A13}" dt="2025-11-29T21:02:51.850" v="133" actId="1076"/>
          <ac:picMkLst>
            <pc:docMk/>
            <pc:sldMk cId="1088904738" sldId="261"/>
            <ac:picMk id="3076" creationId="{21A5360B-C24D-9B42-DC4B-AFEA0884CD0B}"/>
          </ac:picMkLst>
        </pc:picChg>
        <pc:picChg chg="add mod">
          <ac:chgData name="Bloemeke, Jaye (bloemepj)" userId="c9c9de1c-5db4-466a-9b0e-3445340a6f37" providerId="ADAL" clId="{E0A47127-1ACA-4643-B076-2503A8786A13}" dt="2025-11-29T21:02:26.062" v="123" actId="1076"/>
          <ac:picMkLst>
            <pc:docMk/>
            <pc:sldMk cId="1088904738" sldId="261"/>
            <ac:picMk id="3078" creationId="{80F6200D-F7EC-3562-ABD6-B8E38C6AEA32}"/>
          </ac:picMkLst>
        </pc:picChg>
        <pc:picChg chg="add mod">
          <ac:chgData name="Bloemeke, Jaye (bloemepj)" userId="c9c9de1c-5db4-466a-9b0e-3445340a6f37" providerId="ADAL" clId="{E0A47127-1ACA-4643-B076-2503A8786A13}" dt="2025-11-29T21:02:50.005" v="132" actId="1076"/>
          <ac:picMkLst>
            <pc:docMk/>
            <pc:sldMk cId="1088904738" sldId="261"/>
            <ac:picMk id="3080" creationId="{C6DBC607-56D5-18BE-DEC4-2C0071E6DF54}"/>
          </ac:picMkLst>
        </pc:picChg>
        <pc:picChg chg="add mod">
          <ac:chgData name="Bloemeke, Jaye (bloemepj)" userId="c9c9de1c-5db4-466a-9b0e-3445340a6f37" providerId="ADAL" clId="{E0A47127-1ACA-4643-B076-2503A8786A13}" dt="2025-11-29T21:02:33.698" v="126" actId="1076"/>
          <ac:picMkLst>
            <pc:docMk/>
            <pc:sldMk cId="1088904738" sldId="261"/>
            <ac:picMk id="3082" creationId="{07E60B2A-70C2-26EC-2384-6EDD37C469E2}"/>
          </ac:picMkLst>
        </pc:picChg>
        <pc:picChg chg="add mod">
          <ac:chgData name="Bloemeke, Jaye (bloemepj)" userId="c9c9de1c-5db4-466a-9b0e-3445340a6f37" providerId="ADAL" clId="{E0A47127-1ACA-4643-B076-2503A8786A13}" dt="2025-11-29T21:04:08.491" v="140" actId="167"/>
          <ac:picMkLst>
            <pc:docMk/>
            <pc:sldMk cId="1088904738" sldId="261"/>
            <ac:picMk id="3084" creationId="{91D48886-EF1E-7E22-F19D-C8897BB83E97}"/>
          </ac:picMkLst>
        </pc:picChg>
      </pc:sldChg>
      <pc:sldChg chg="add del">
        <pc:chgData name="Bloemeke, Jaye (bloemepj)" userId="c9c9de1c-5db4-466a-9b0e-3445340a6f37" providerId="ADAL" clId="{E0A47127-1ACA-4643-B076-2503A8786A13}" dt="2025-11-29T19:15:48.686" v="11" actId="2696"/>
        <pc:sldMkLst>
          <pc:docMk/>
          <pc:sldMk cId="3071728723" sldId="261"/>
        </pc:sldMkLst>
      </pc:sldChg>
      <pc:sldChg chg="add del">
        <pc:chgData name="Bloemeke, Jaye (bloemepj)" userId="c9c9de1c-5db4-466a-9b0e-3445340a6f37" providerId="ADAL" clId="{E0A47127-1ACA-4643-B076-2503A8786A13}" dt="2025-11-29T19:15:50.180" v="12" actId="47"/>
        <pc:sldMkLst>
          <pc:docMk/>
          <pc:sldMk cId="1106852104" sldId="262"/>
        </pc:sldMkLst>
      </pc:sldChg>
      <pc:sldChg chg="addSp modSp add mod">
        <pc:chgData name="Bloemeke, Jaye (bloemepj)" userId="c9c9de1c-5db4-466a-9b0e-3445340a6f37" providerId="ADAL" clId="{E0A47127-1ACA-4643-B076-2503A8786A13}" dt="2025-11-29T21:26:42.759" v="239" actId="1076"/>
        <pc:sldMkLst>
          <pc:docMk/>
          <pc:sldMk cId="4099824327" sldId="262"/>
        </pc:sldMkLst>
        <pc:spChg chg="mod">
          <ac:chgData name="Bloemeke, Jaye (bloemepj)" userId="c9c9de1c-5db4-466a-9b0e-3445340a6f37" providerId="ADAL" clId="{E0A47127-1ACA-4643-B076-2503A8786A13}" dt="2025-11-29T21:17:58.606" v="236" actId="207"/>
          <ac:spMkLst>
            <pc:docMk/>
            <pc:sldMk cId="4099824327" sldId="262"/>
            <ac:spMk id="11" creationId="{CFB17062-F6A8-0469-6C5F-F618376FAAA0}"/>
          </ac:spMkLst>
        </pc:spChg>
        <pc:picChg chg="add mod ord">
          <ac:chgData name="Bloemeke, Jaye (bloemepj)" userId="c9c9de1c-5db4-466a-9b0e-3445340a6f37" providerId="ADAL" clId="{E0A47127-1ACA-4643-B076-2503A8786A13}" dt="2025-11-29T21:06:34.147" v="158" actId="1076"/>
          <ac:picMkLst>
            <pc:docMk/>
            <pc:sldMk cId="4099824327" sldId="262"/>
            <ac:picMk id="2" creationId="{C2DD167C-E194-698F-71D7-6CFBFA7F9BB5}"/>
          </ac:picMkLst>
        </pc:picChg>
        <pc:picChg chg="add mod">
          <ac:chgData name="Bloemeke, Jaye (bloemepj)" userId="c9c9de1c-5db4-466a-9b0e-3445340a6f37" providerId="ADAL" clId="{E0A47127-1ACA-4643-B076-2503A8786A13}" dt="2025-11-29T21:26:42.759" v="239" actId="1076"/>
          <ac:picMkLst>
            <pc:docMk/>
            <pc:sldMk cId="4099824327" sldId="262"/>
            <ac:picMk id="4" creationId="{60F841F7-3B69-D84D-2920-1DCC8F3E61BF}"/>
          </ac:picMkLst>
        </pc:picChg>
        <pc:picChg chg="add mod">
          <ac:chgData name="Bloemeke, Jaye (bloemepj)" userId="c9c9de1c-5db4-466a-9b0e-3445340a6f37" providerId="ADAL" clId="{E0A47127-1ACA-4643-B076-2503A8786A13}" dt="2025-11-29T21:05:51.443" v="151" actId="1076"/>
          <ac:picMkLst>
            <pc:docMk/>
            <pc:sldMk cId="4099824327" sldId="262"/>
            <ac:picMk id="4098" creationId="{A7012D42-5CA0-2062-E5F7-EB61397C180A}"/>
          </ac:picMkLst>
        </pc:picChg>
        <pc:picChg chg="add mod">
          <ac:chgData name="Bloemeke, Jaye (bloemepj)" userId="c9c9de1c-5db4-466a-9b0e-3445340a6f37" providerId="ADAL" clId="{E0A47127-1ACA-4643-B076-2503A8786A13}" dt="2025-11-29T21:06:22.290" v="154" actId="1076"/>
          <ac:picMkLst>
            <pc:docMk/>
            <pc:sldMk cId="4099824327" sldId="262"/>
            <ac:picMk id="4100" creationId="{44320161-6559-3377-D3D8-B0A960F52C5E}"/>
          </ac:picMkLst>
        </pc:picChg>
        <pc:picChg chg="add mod">
          <ac:chgData name="Bloemeke, Jaye (bloemepj)" userId="c9c9de1c-5db4-466a-9b0e-3445340a6f37" providerId="ADAL" clId="{E0A47127-1ACA-4643-B076-2503A8786A13}" dt="2025-11-29T21:07:48.970" v="164" actId="14100"/>
          <ac:picMkLst>
            <pc:docMk/>
            <pc:sldMk cId="4099824327" sldId="262"/>
            <ac:picMk id="4102" creationId="{900FE244-8C00-024A-6E94-0F77073FD199}"/>
          </ac:picMkLst>
        </pc:picChg>
        <pc:picChg chg="add mod">
          <ac:chgData name="Bloemeke, Jaye (bloemepj)" userId="c9c9de1c-5db4-466a-9b0e-3445340a6f37" providerId="ADAL" clId="{E0A47127-1ACA-4643-B076-2503A8786A13}" dt="2025-11-29T21:12:28.975" v="170" actId="1076"/>
          <ac:picMkLst>
            <pc:docMk/>
            <pc:sldMk cId="4099824327" sldId="262"/>
            <ac:picMk id="4104" creationId="{23245095-88B8-E77A-0A78-51473F4969A8}"/>
          </ac:picMkLst>
        </pc:picChg>
        <pc:picChg chg="add mod">
          <ac:chgData name="Bloemeke, Jaye (bloemepj)" userId="c9c9de1c-5db4-466a-9b0e-3445340a6f37" providerId="ADAL" clId="{E0A47127-1ACA-4643-B076-2503A8786A13}" dt="2025-11-29T21:13:11.311" v="174" actId="688"/>
          <ac:picMkLst>
            <pc:docMk/>
            <pc:sldMk cId="4099824327" sldId="262"/>
            <ac:picMk id="4106" creationId="{AC56A027-233D-A2E0-9898-62FA1E3170D0}"/>
          </ac:picMkLst>
        </pc:picChg>
        <pc:picChg chg="add mod">
          <ac:chgData name="Bloemeke, Jaye (bloemepj)" userId="c9c9de1c-5db4-466a-9b0e-3445340a6f37" providerId="ADAL" clId="{E0A47127-1ACA-4643-B076-2503A8786A13}" dt="2025-11-29T21:17:49.637" v="235" actId="1076"/>
          <ac:picMkLst>
            <pc:docMk/>
            <pc:sldMk cId="4099824327" sldId="262"/>
            <ac:picMk id="4108" creationId="{1C7D3CDE-6E70-45F5-EA7F-D76E2E9AA7FA}"/>
          </ac:picMkLst>
        </pc:picChg>
      </pc:sldChg>
      <pc:sldChg chg="add del">
        <pc:chgData name="Bloemeke, Jaye (bloemepj)" userId="c9c9de1c-5db4-466a-9b0e-3445340a6f37" providerId="ADAL" clId="{E0A47127-1ACA-4643-B076-2503A8786A13}" dt="2025-11-29T19:15:51.504" v="13" actId="47"/>
        <pc:sldMkLst>
          <pc:docMk/>
          <pc:sldMk cId="1742537576" sldId="263"/>
        </pc:sldMkLst>
      </pc:sldChg>
      <pc:sldChg chg="addSp modSp add mod">
        <pc:chgData name="Bloemeke, Jaye (bloemepj)" userId="c9c9de1c-5db4-466a-9b0e-3445340a6f37" providerId="ADAL" clId="{E0A47127-1ACA-4643-B076-2503A8786A13}" dt="2025-11-29T21:54:11.295" v="412" actId="1076"/>
        <pc:sldMkLst>
          <pc:docMk/>
          <pc:sldMk cId="3082489169" sldId="263"/>
        </pc:sldMkLst>
        <pc:spChg chg="mod ord">
          <ac:chgData name="Bloemeke, Jaye (bloemepj)" userId="c9c9de1c-5db4-466a-9b0e-3445340a6f37" providerId="ADAL" clId="{E0A47127-1ACA-4643-B076-2503A8786A13}" dt="2025-11-29T21:53:22.761" v="402" actId="207"/>
          <ac:spMkLst>
            <pc:docMk/>
            <pc:sldMk cId="3082489169" sldId="263"/>
            <ac:spMk id="11" creationId="{930DDBE5-7F51-B142-E30C-7BE57B49E81D}"/>
          </ac:spMkLst>
        </pc:spChg>
        <pc:picChg chg="add mod">
          <ac:chgData name="Bloemeke, Jaye (bloemepj)" userId="c9c9de1c-5db4-466a-9b0e-3445340a6f37" providerId="ADAL" clId="{E0A47127-1ACA-4643-B076-2503A8786A13}" dt="2025-11-29T21:33:21.037" v="246" actId="1076"/>
          <ac:picMkLst>
            <pc:docMk/>
            <pc:sldMk cId="3082489169" sldId="263"/>
            <ac:picMk id="3" creationId="{80D23328-39E7-A55F-19A0-30ECA9F7EDEB}"/>
          </ac:picMkLst>
        </pc:picChg>
        <pc:picChg chg="add mod">
          <ac:chgData name="Bloemeke, Jaye (bloemepj)" userId="c9c9de1c-5db4-466a-9b0e-3445340a6f37" providerId="ADAL" clId="{E0A47127-1ACA-4643-B076-2503A8786A13}" dt="2025-11-29T21:54:11.295" v="412" actId="1076"/>
          <ac:picMkLst>
            <pc:docMk/>
            <pc:sldMk cId="3082489169" sldId="263"/>
            <ac:picMk id="4" creationId="{F310092B-C734-FB7C-0313-4634AD2E9938}"/>
          </ac:picMkLst>
        </pc:picChg>
        <pc:picChg chg="add mod">
          <ac:chgData name="Bloemeke, Jaye (bloemepj)" userId="c9c9de1c-5db4-466a-9b0e-3445340a6f37" providerId="ADAL" clId="{E0A47127-1ACA-4643-B076-2503A8786A13}" dt="2025-11-29T21:36:33.710" v="268" actId="1076"/>
          <ac:picMkLst>
            <pc:docMk/>
            <pc:sldMk cId="3082489169" sldId="263"/>
            <ac:picMk id="6" creationId="{FF08755C-7ED1-60DE-88BF-06E769687102}"/>
          </ac:picMkLst>
        </pc:picChg>
        <pc:picChg chg="add mod ord">
          <ac:chgData name="Bloemeke, Jaye (bloemepj)" userId="c9c9de1c-5db4-466a-9b0e-3445340a6f37" providerId="ADAL" clId="{E0A47127-1ACA-4643-B076-2503A8786A13}" dt="2025-11-29T21:54:00.241" v="406" actId="1076"/>
          <ac:picMkLst>
            <pc:docMk/>
            <pc:sldMk cId="3082489169" sldId="263"/>
            <ac:picMk id="7" creationId="{D8795E3C-AE26-8F48-9F79-97D4C95A75F6}"/>
          </ac:picMkLst>
        </pc:picChg>
        <pc:picChg chg="add mod">
          <ac:chgData name="Bloemeke, Jaye (bloemepj)" userId="c9c9de1c-5db4-466a-9b0e-3445340a6f37" providerId="ADAL" clId="{E0A47127-1ACA-4643-B076-2503A8786A13}" dt="2025-11-29T21:54:05.410" v="409" actId="14100"/>
          <ac:picMkLst>
            <pc:docMk/>
            <pc:sldMk cId="3082489169" sldId="263"/>
            <ac:picMk id="5122" creationId="{78EEE1C2-8AE7-82A2-B000-03E8D321B47D}"/>
          </ac:picMkLst>
        </pc:picChg>
        <pc:picChg chg="add mod">
          <ac:chgData name="Bloemeke, Jaye (bloemepj)" userId="c9c9de1c-5db4-466a-9b0e-3445340a6f37" providerId="ADAL" clId="{E0A47127-1ACA-4643-B076-2503A8786A13}" dt="2025-11-29T21:34:40.286" v="259" actId="1076"/>
          <ac:picMkLst>
            <pc:docMk/>
            <pc:sldMk cId="3082489169" sldId="263"/>
            <ac:picMk id="5124" creationId="{CB290862-9A8A-AE50-7AEC-CE15E6E84439}"/>
          </ac:picMkLst>
        </pc:picChg>
        <pc:picChg chg="add mod">
          <ac:chgData name="Bloemeke, Jaye (bloemepj)" userId="c9c9de1c-5db4-466a-9b0e-3445340a6f37" providerId="ADAL" clId="{E0A47127-1ACA-4643-B076-2503A8786A13}" dt="2025-11-29T21:38:25.308" v="285" actId="1076"/>
          <ac:picMkLst>
            <pc:docMk/>
            <pc:sldMk cId="3082489169" sldId="263"/>
            <ac:picMk id="5126" creationId="{3B4469AC-823A-6827-C1C0-640A8BE0809D}"/>
          </ac:picMkLst>
        </pc:picChg>
        <pc:picChg chg="add mod">
          <ac:chgData name="Bloemeke, Jaye (bloemepj)" userId="c9c9de1c-5db4-466a-9b0e-3445340a6f37" providerId="ADAL" clId="{E0A47127-1ACA-4643-B076-2503A8786A13}" dt="2025-11-29T21:54:07.053" v="410" actId="1076"/>
          <ac:picMkLst>
            <pc:docMk/>
            <pc:sldMk cId="3082489169" sldId="263"/>
            <ac:picMk id="5128" creationId="{50591192-0591-2173-2127-9EF392A804E9}"/>
          </ac:picMkLst>
        </pc:picChg>
        <pc:picChg chg="add mod">
          <ac:chgData name="Bloemeke, Jaye (bloemepj)" userId="c9c9de1c-5db4-466a-9b0e-3445340a6f37" providerId="ADAL" clId="{E0A47127-1ACA-4643-B076-2503A8786A13}" dt="2025-11-29T21:54:08.548" v="411" actId="1076"/>
          <ac:picMkLst>
            <pc:docMk/>
            <pc:sldMk cId="3082489169" sldId="263"/>
            <ac:picMk id="5130" creationId="{9A78AC95-DE72-0E83-CA95-23E89D104D7E}"/>
          </ac:picMkLst>
        </pc:picChg>
      </pc:sldChg>
      <pc:sldChg chg="addSp modSp add mod">
        <pc:chgData name="Bloemeke, Jaye (bloemepj)" userId="c9c9de1c-5db4-466a-9b0e-3445340a6f37" providerId="ADAL" clId="{E0A47127-1ACA-4643-B076-2503A8786A13}" dt="2025-11-29T21:54:33.386" v="420" actId="1076"/>
        <pc:sldMkLst>
          <pc:docMk/>
          <pc:sldMk cId="2234896826" sldId="264"/>
        </pc:sldMkLst>
        <pc:spChg chg="mod">
          <ac:chgData name="Bloemeke, Jaye (bloemepj)" userId="c9c9de1c-5db4-466a-9b0e-3445340a6f37" providerId="ADAL" clId="{E0A47127-1ACA-4643-B076-2503A8786A13}" dt="2025-11-29T21:54:19.276" v="415" actId="1076"/>
          <ac:spMkLst>
            <pc:docMk/>
            <pc:sldMk cId="2234896826" sldId="264"/>
            <ac:spMk id="11" creationId="{62346F9E-9383-867B-8B31-BFE9AC8136E7}"/>
          </ac:spMkLst>
        </pc:spChg>
        <pc:picChg chg="add mod">
          <ac:chgData name="Bloemeke, Jaye (bloemepj)" userId="c9c9de1c-5db4-466a-9b0e-3445340a6f37" providerId="ADAL" clId="{E0A47127-1ACA-4643-B076-2503A8786A13}" dt="2025-11-29T21:40:27.531" v="302" actId="1076"/>
          <ac:picMkLst>
            <pc:docMk/>
            <pc:sldMk cId="2234896826" sldId="264"/>
            <ac:picMk id="3" creationId="{75309279-CD10-5C7C-48A0-A203A45BFA5D}"/>
          </ac:picMkLst>
        </pc:picChg>
        <pc:picChg chg="add mod">
          <ac:chgData name="Bloemeke, Jaye (bloemepj)" userId="c9c9de1c-5db4-466a-9b0e-3445340a6f37" providerId="ADAL" clId="{E0A47127-1ACA-4643-B076-2503A8786A13}" dt="2025-11-29T21:54:21.437" v="416" actId="14100"/>
          <ac:picMkLst>
            <pc:docMk/>
            <pc:sldMk cId="2234896826" sldId="264"/>
            <ac:picMk id="4" creationId="{AF225D2F-F54F-00AE-2E74-48A50A2533B8}"/>
          </ac:picMkLst>
        </pc:picChg>
        <pc:picChg chg="add mod">
          <ac:chgData name="Bloemeke, Jaye (bloemepj)" userId="c9c9de1c-5db4-466a-9b0e-3445340a6f37" providerId="ADAL" clId="{E0A47127-1ACA-4643-B076-2503A8786A13}" dt="2025-11-29T21:39:18.806" v="299" actId="14100"/>
          <ac:picMkLst>
            <pc:docMk/>
            <pc:sldMk cId="2234896826" sldId="264"/>
            <ac:picMk id="2050" creationId="{EDDB1064-7C27-2772-A76A-1A6468C27332}"/>
          </ac:picMkLst>
        </pc:picChg>
        <pc:picChg chg="add mod">
          <ac:chgData name="Bloemeke, Jaye (bloemepj)" userId="c9c9de1c-5db4-466a-9b0e-3445340a6f37" providerId="ADAL" clId="{E0A47127-1ACA-4643-B076-2503A8786A13}" dt="2025-11-29T21:54:33.386" v="420" actId="1076"/>
          <ac:picMkLst>
            <pc:docMk/>
            <pc:sldMk cId="2234896826" sldId="264"/>
            <ac:picMk id="2052" creationId="{AC83844A-7E61-288A-E271-4F358B59F7B7}"/>
          </ac:picMkLst>
        </pc:picChg>
        <pc:picChg chg="add mod">
          <ac:chgData name="Bloemeke, Jaye (bloemepj)" userId="c9c9de1c-5db4-466a-9b0e-3445340a6f37" providerId="ADAL" clId="{E0A47127-1ACA-4643-B076-2503A8786A13}" dt="2025-11-29T21:45:59.264" v="356" actId="1076"/>
          <ac:picMkLst>
            <pc:docMk/>
            <pc:sldMk cId="2234896826" sldId="264"/>
            <ac:picMk id="2054" creationId="{183374FF-6E1D-1916-C9AF-39943931EDA8}"/>
          </ac:picMkLst>
        </pc:picChg>
        <pc:picChg chg="add mod">
          <ac:chgData name="Bloemeke, Jaye (bloemepj)" userId="c9c9de1c-5db4-466a-9b0e-3445340a6f37" providerId="ADAL" clId="{E0A47127-1ACA-4643-B076-2503A8786A13}" dt="2025-11-29T21:54:23.925" v="417" actId="1076"/>
          <ac:picMkLst>
            <pc:docMk/>
            <pc:sldMk cId="2234896826" sldId="264"/>
            <ac:picMk id="2056" creationId="{518F440D-3268-2542-3004-7D70E7CF7A3C}"/>
          </ac:picMkLst>
        </pc:picChg>
        <pc:picChg chg="add mod">
          <ac:chgData name="Bloemeke, Jaye (bloemepj)" userId="c9c9de1c-5db4-466a-9b0e-3445340a6f37" providerId="ADAL" clId="{E0A47127-1ACA-4643-B076-2503A8786A13}" dt="2025-11-29T21:54:27.274" v="419" actId="1076"/>
          <ac:picMkLst>
            <pc:docMk/>
            <pc:sldMk cId="2234896826" sldId="264"/>
            <ac:picMk id="2058" creationId="{B39C2513-98FA-5590-16CF-5838BB008E3A}"/>
          </ac:picMkLst>
        </pc:picChg>
        <pc:picChg chg="add mod">
          <ac:chgData name="Bloemeke, Jaye (bloemepj)" userId="c9c9de1c-5db4-466a-9b0e-3445340a6f37" providerId="ADAL" clId="{E0A47127-1ACA-4643-B076-2503A8786A13}" dt="2025-11-29T21:54:25.547" v="418" actId="1076"/>
          <ac:picMkLst>
            <pc:docMk/>
            <pc:sldMk cId="2234896826" sldId="264"/>
            <ac:picMk id="2060" creationId="{4DF956A6-A292-595D-6CA8-8FB678E48D10}"/>
          </ac:picMkLst>
        </pc:picChg>
      </pc:sldChg>
      <pc:sldChg chg="add del">
        <pc:chgData name="Bloemeke, Jaye (bloemepj)" userId="c9c9de1c-5db4-466a-9b0e-3445340a6f37" providerId="ADAL" clId="{E0A47127-1ACA-4643-B076-2503A8786A13}" dt="2025-11-29T19:15:52.065" v="14" actId="47"/>
        <pc:sldMkLst>
          <pc:docMk/>
          <pc:sldMk cId="3013502124" sldId="264"/>
        </pc:sldMkLst>
      </pc:sldChg>
      <pc:sldChg chg="addSp modSp add mod">
        <pc:chgData name="Bloemeke, Jaye (bloemepj)" userId="c9c9de1c-5db4-466a-9b0e-3445340a6f37" providerId="ADAL" clId="{E0A47127-1ACA-4643-B076-2503A8786A13}" dt="2025-11-29T21:54:59.178" v="430" actId="14100"/>
        <pc:sldMkLst>
          <pc:docMk/>
          <pc:sldMk cId="1137351769" sldId="265"/>
        </pc:sldMkLst>
        <pc:spChg chg="mod">
          <ac:chgData name="Bloemeke, Jaye (bloemepj)" userId="c9c9de1c-5db4-466a-9b0e-3445340a6f37" providerId="ADAL" clId="{E0A47127-1ACA-4643-B076-2503A8786A13}" dt="2025-11-29T21:53:46.502" v="405" actId="207"/>
          <ac:spMkLst>
            <pc:docMk/>
            <pc:sldMk cId="1137351769" sldId="265"/>
            <ac:spMk id="11" creationId="{E610DCF9-4C43-2221-4D3F-F1FECCFEDF4F}"/>
          </ac:spMkLst>
        </pc:spChg>
        <pc:picChg chg="add mod">
          <ac:chgData name="Bloemeke, Jaye (bloemepj)" userId="c9c9de1c-5db4-466a-9b0e-3445340a6f37" providerId="ADAL" clId="{E0A47127-1ACA-4643-B076-2503A8786A13}" dt="2025-11-29T21:46:36.824" v="360" actId="1076"/>
          <ac:picMkLst>
            <pc:docMk/>
            <pc:sldMk cId="1137351769" sldId="265"/>
            <ac:picMk id="2" creationId="{B783285C-8ABF-DB0C-FD6A-6661A8A706D7}"/>
          </ac:picMkLst>
        </pc:picChg>
        <pc:picChg chg="add mod">
          <ac:chgData name="Bloemeke, Jaye (bloemepj)" userId="c9c9de1c-5db4-466a-9b0e-3445340a6f37" providerId="ADAL" clId="{E0A47127-1ACA-4643-B076-2503A8786A13}" dt="2025-11-29T21:46:33.969" v="359" actId="1076"/>
          <ac:picMkLst>
            <pc:docMk/>
            <pc:sldMk cId="1137351769" sldId="265"/>
            <ac:picMk id="3" creationId="{F88FD9F2-E35A-AB03-AD8B-1F4CE6FA11D3}"/>
          </ac:picMkLst>
        </pc:picChg>
        <pc:picChg chg="add mod">
          <ac:chgData name="Bloemeke, Jaye (bloemepj)" userId="c9c9de1c-5db4-466a-9b0e-3445340a6f37" providerId="ADAL" clId="{E0A47127-1ACA-4643-B076-2503A8786A13}" dt="2025-11-29T21:54:57.084" v="429" actId="14100"/>
          <ac:picMkLst>
            <pc:docMk/>
            <pc:sldMk cId="1137351769" sldId="265"/>
            <ac:picMk id="6146" creationId="{79003BDE-21C4-04E2-995A-682A15E9FB5D}"/>
          </ac:picMkLst>
        </pc:picChg>
        <pc:picChg chg="add mod">
          <ac:chgData name="Bloemeke, Jaye (bloemepj)" userId="c9c9de1c-5db4-466a-9b0e-3445340a6f37" providerId="ADAL" clId="{E0A47127-1ACA-4643-B076-2503A8786A13}" dt="2025-11-29T21:54:46.656" v="424" actId="14100"/>
          <ac:picMkLst>
            <pc:docMk/>
            <pc:sldMk cId="1137351769" sldId="265"/>
            <ac:picMk id="6148" creationId="{DA5D226F-805E-C416-98FA-D5EE54EC23D7}"/>
          </ac:picMkLst>
        </pc:picChg>
        <pc:picChg chg="add mod">
          <ac:chgData name="Bloemeke, Jaye (bloemepj)" userId="c9c9de1c-5db4-466a-9b0e-3445340a6f37" providerId="ADAL" clId="{E0A47127-1ACA-4643-B076-2503A8786A13}" dt="2025-11-29T21:54:52.833" v="427" actId="14100"/>
          <ac:picMkLst>
            <pc:docMk/>
            <pc:sldMk cId="1137351769" sldId="265"/>
            <ac:picMk id="6150" creationId="{236E4D62-9397-865A-B2E4-E6A68654A942}"/>
          </ac:picMkLst>
        </pc:picChg>
        <pc:picChg chg="add mod">
          <ac:chgData name="Bloemeke, Jaye (bloemepj)" userId="c9c9de1c-5db4-466a-9b0e-3445340a6f37" providerId="ADAL" clId="{E0A47127-1ACA-4643-B076-2503A8786A13}" dt="2025-11-29T21:54:49.413" v="425" actId="14100"/>
          <ac:picMkLst>
            <pc:docMk/>
            <pc:sldMk cId="1137351769" sldId="265"/>
            <ac:picMk id="6152" creationId="{4D8CE659-F101-E855-EC70-6F48C49CD19A}"/>
          </ac:picMkLst>
        </pc:picChg>
        <pc:picChg chg="add mod">
          <ac:chgData name="Bloemeke, Jaye (bloemepj)" userId="c9c9de1c-5db4-466a-9b0e-3445340a6f37" providerId="ADAL" clId="{E0A47127-1ACA-4643-B076-2503A8786A13}" dt="2025-11-29T21:54:42.051" v="422" actId="1076"/>
          <ac:picMkLst>
            <pc:docMk/>
            <pc:sldMk cId="1137351769" sldId="265"/>
            <ac:picMk id="6154" creationId="{9B8FC2ED-25C3-468D-747F-52E7E8DB5098}"/>
          </ac:picMkLst>
        </pc:picChg>
        <pc:picChg chg="add mod">
          <ac:chgData name="Bloemeke, Jaye (bloemepj)" userId="c9c9de1c-5db4-466a-9b0e-3445340a6f37" providerId="ADAL" clId="{E0A47127-1ACA-4643-B076-2503A8786A13}" dt="2025-11-29T21:54:40.649" v="421" actId="1076"/>
          <ac:picMkLst>
            <pc:docMk/>
            <pc:sldMk cId="1137351769" sldId="265"/>
            <ac:picMk id="6156" creationId="{5BA728E9-2BEC-5EF6-8D11-314071B9DA23}"/>
          </ac:picMkLst>
        </pc:picChg>
        <pc:picChg chg="add mod">
          <ac:chgData name="Bloemeke, Jaye (bloemepj)" userId="c9c9de1c-5db4-466a-9b0e-3445340a6f37" providerId="ADAL" clId="{E0A47127-1ACA-4643-B076-2503A8786A13}" dt="2025-11-29T21:54:59.178" v="430" actId="14100"/>
          <ac:picMkLst>
            <pc:docMk/>
            <pc:sldMk cId="1137351769" sldId="265"/>
            <ac:picMk id="6158" creationId="{9103BD13-AE4C-F5B4-255E-45B242D5665A}"/>
          </ac:picMkLst>
        </pc:picChg>
      </pc:sldChg>
      <pc:sldChg chg="add del">
        <pc:chgData name="Bloemeke, Jaye (bloemepj)" userId="c9c9de1c-5db4-466a-9b0e-3445340a6f37" providerId="ADAL" clId="{E0A47127-1ACA-4643-B076-2503A8786A13}" dt="2025-11-29T19:15:52.463" v="15" actId="47"/>
        <pc:sldMkLst>
          <pc:docMk/>
          <pc:sldMk cId="3813192407" sldId="26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646133"/>
            <a:ext cx="6217920" cy="350181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282989"/>
            <a:ext cx="5486400" cy="2428451"/>
          </a:xfrm>
        </p:spPr>
        <p:txBody>
          <a:bodyPr/>
          <a:lstStyle>
            <a:lvl1pPr marL="0" indent="0" algn="ctr">
              <a:buNone/>
              <a:defRPr sz="1920"/>
            </a:lvl1pPr>
            <a:lvl2pPr marL="365760" indent="0" algn="ctr">
              <a:buNone/>
              <a:defRPr sz="1600"/>
            </a:lvl2pPr>
            <a:lvl3pPr marL="731520" indent="0" algn="ctr">
              <a:buNone/>
              <a:defRPr sz="1440"/>
            </a:lvl3pPr>
            <a:lvl4pPr marL="1097280" indent="0" algn="ctr">
              <a:buNone/>
              <a:defRPr sz="1280"/>
            </a:lvl4pPr>
            <a:lvl5pPr marL="1463040" indent="0" algn="ctr">
              <a:buNone/>
              <a:defRPr sz="1280"/>
            </a:lvl5pPr>
            <a:lvl6pPr marL="1828800" indent="0" algn="ctr">
              <a:buNone/>
              <a:defRPr sz="1280"/>
            </a:lvl6pPr>
            <a:lvl7pPr marL="2194560" indent="0" algn="ctr">
              <a:buNone/>
              <a:defRPr sz="1280"/>
            </a:lvl7pPr>
            <a:lvl8pPr marL="2560320" indent="0" algn="ctr">
              <a:buNone/>
              <a:defRPr sz="1280"/>
            </a:lvl8pPr>
            <a:lvl9pPr marL="2926080" indent="0" algn="ctr">
              <a:buNone/>
              <a:defRPr sz="12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8AEB-6324-4150-B691-E7B1FD3E033B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7004-619C-4061-A11B-528CD971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03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8AEB-6324-4150-B691-E7B1FD3E033B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7004-619C-4061-A11B-528CD971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04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535517"/>
            <a:ext cx="1577340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5517"/>
            <a:ext cx="4640580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8AEB-6324-4150-B691-E7B1FD3E033B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7004-619C-4061-A11B-528CD971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86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8AEB-6324-4150-B691-E7B1FD3E033B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7004-619C-4061-A11B-528CD971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90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2507618"/>
            <a:ext cx="6309360" cy="4184014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6731215"/>
            <a:ext cx="6309360" cy="2200274"/>
          </a:xfrm>
        </p:spPr>
        <p:txBody>
          <a:bodyPr/>
          <a:lstStyle>
            <a:lvl1pPr marL="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1pPr>
            <a:lvl2pPr marL="3657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2pPr>
            <a:lvl3pPr marL="731520" indent="0">
              <a:buNone/>
              <a:defRPr sz="1440">
                <a:solidFill>
                  <a:schemeClr val="tx1">
                    <a:tint val="82000"/>
                  </a:schemeClr>
                </a:solidFill>
              </a:defRPr>
            </a:lvl3pPr>
            <a:lvl4pPr marL="109728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4pPr>
            <a:lvl5pPr marL="146304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5pPr>
            <a:lvl6pPr marL="182880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6pPr>
            <a:lvl7pPr marL="219456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7pPr>
            <a:lvl8pPr marL="256032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8pPr>
            <a:lvl9pPr marL="292608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8AEB-6324-4150-B691-E7B1FD3E033B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7004-619C-4061-A11B-528CD971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9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2677584"/>
            <a:ext cx="310896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2677584"/>
            <a:ext cx="310896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8AEB-6324-4150-B691-E7B1FD3E033B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7004-619C-4061-A11B-528CD971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2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535519"/>
            <a:ext cx="630936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4" y="2465706"/>
            <a:ext cx="3094672" cy="1208404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4" y="3674110"/>
            <a:ext cx="309467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2465706"/>
            <a:ext cx="3109913" cy="1208404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3674110"/>
            <a:ext cx="3109913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8AEB-6324-4150-B691-E7B1FD3E033B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7004-619C-4061-A11B-528CD971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41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8AEB-6324-4150-B691-E7B1FD3E033B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7004-619C-4061-A11B-528CD971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5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8AEB-6324-4150-B691-E7B1FD3E033B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7004-619C-4061-A11B-528CD971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75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670560"/>
            <a:ext cx="2359342" cy="23469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1448226"/>
            <a:ext cx="3703320" cy="7147983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3017520"/>
            <a:ext cx="2359342" cy="5590329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8AEB-6324-4150-B691-E7B1FD3E033B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7004-619C-4061-A11B-528CD971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78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670560"/>
            <a:ext cx="2359342" cy="23469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1448226"/>
            <a:ext cx="3703320" cy="7147983"/>
          </a:xfrm>
        </p:spPr>
        <p:txBody>
          <a:bodyPr anchor="t"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3017520"/>
            <a:ext cx="2359342" cy="5590329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8AEB-6324-4150-B691-E7B1FD3E033B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7004-619C-4061-A11B-528CD971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32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35519"/>
            <a:ext cx="630936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2677584"/>
            <a:ext cx="630936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9322649"/>
            <a:ext cx="164592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BD8AEB-6324-4150-B691-E7B1FD3E033B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9322649"/>
            <a:ext cx="24688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9322649"/>
            <a:ext cx="164592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3F7004-619C-4061-A11B-528CD971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6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3152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73152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1.jpeg"/><Relationship Id="rId5" Type="http://schemas.openxmlformats.org/officeDocument/2006/relationships/image" Target="../media/image16.jpeg"/><Relationship Id="rId10" Type="http://schemas.openxmlformats.org/officeDocument/2006/relationships/image" Target="../media/image20.png"/><Relationship Id="rId4" Type="http://schemas.openxmlformats.org/officeDocument/2006/relationships/image" Target="../media/image15.jpe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5.png"/><Relationship Id="rId4" Type="http://schemas.openxmlformats.org/officeDocument/2006/relationships/image" Target="../media/image60.jpe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12" Type="http://schemas.microsoft.com/office/2007/relationships/hdphoto" Target="../media/hdphoto5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9.jpeg"/><Relationship Id="rId10" Type="http://schemas.microsoft.com/office/2007/relationships/hdphoto" Target="../media/hdphoto4.wdp"/><Relationship Id="rId4" Type="http://schemas.openxmlformats.org/officeDocument/2006/relationships/image" Target="../media/image68.jpeg"/><Relationship Id="rId9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11" Type="http://schemas.openxmlformats.org/officeDocument/2006/relationships/image" Target="../media/image82.jpeg"/><Relationship Id="rId5" Type="http://schemas.openxmlformats.org/officeDocument/2006/relationships/image" Target="../media/image78.png"/><Relationship Id="rId10" Type="http://schemas.microsoft.com/office/2007/relationships/hdphoto" Target="../media/hdphoto7.wdp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9F6BEB-95C7-4981-8A1F-CC21113F5BF2}"/>
              </a:ext>
            </a:extLst>
          </p:cNvPr>
          <p:cNvSpPr/>
          <p:nvPr/>
        </p:nvSpPr>
        <p:spPr>
          <a:xfrm>
            <a:off x="-284205" y="-135924"/>
            <a:ext cx="7714871" cy="1031138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405AED-3553-8C34-BB61-824AB17C4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249" y="-27923"/>
            <a:ext cx="3492548" cy="272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76869C-BB26-3EB6-3BC8-5744548B6E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6588"/>
          <a:stretch>
            <a:fillRect/>
          </a:stretch>
        </p:blipFill>
        <p:spPr>
          <a:xfrm>
            <a:off x="0" y="3608172"/>
            <a:ext cx="2069995" cy="6450227"/>
          </a:xfrm>
          <a:prstGeom prst="rect">
            <a:avLst/>
          </a:prstGeom>
        </p:spPr>
      </p:pic>
      <p:pic>
        <p:nvPicPr>
          <p:cNvPr id="1028" name="Picture 4" descr="This may contain: a woman laying on the floor in front of a chair">
            <a:extLst>
              <a:ext uri="{FF2B5EF4-FFF2-40B4-BE49-F238E27FC236}">
                <a16:creationId xmlns:a16="http://schemas.microsoft.com/office/drawing/2014/main" id="{6BE37AAD-7A1C-3225-7904-C60F26372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7572">
            <a:off x="-311408" y="-495822"/>
            <a:ext cx="2692809" cy="367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his contains an image of: Green Victorian Dickens Fair Costume Chrismas Plaid Dress Civil War Southern Belle Lady Edwardian">
            <a:extLst>
              <a:ext uri="{FF2B5EF4-FFF2-40B4-BE49-F238E27FC236}">
                <a16:creationId xmlns:a16="http://schemas.microsoft.com/office/drawing/2014/main" id="{B32824DF-6999-5B09-4B83-23B0295F7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8" t="59599" r="32962" b="7927"/>
          <a:stretch>
            <a:fillRect/>
          </a:stretch>
        </p:blipFill>
        <p:spPr bwMode="auto">
          <a:xfrm rot="1690990">
            <a:off x="1668350" y="4677527"/>
            <a:ext cx="1716554" cy="128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his may contain: a woman's body covered in red fabric">
            <a:extLst>
              <a:ext uri="{FF2B5EF4-FFF2-40B4-BE49-F238E27FC236}">
                <a16:creationId xmlns:a16="http://schemas.microsoft.com/office/drawing/2014/main" id="{4CACF8D9-A110-AFBF-06F6-8B1A83C5D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112" y="5610069"/>
            <a:ext cx="3348444" cy="446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-up of a person&#10;&#10;AI-generated content may be incorrect.">
            <a:extLst>
              <a:ext uri="{FF2B5EF4-FFF2-40B4-BE49-F238E27FC236}">
                <a16:creationId xmlns:a16="http://schemas.microsoft.com/office/drawing/2014/main" id="{0CA9740C-5BF5-79B7-025F-F72E777189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279">
            <a:off x="5186397" y="-168801"/>
            <a:ext cx="2229055" cy="2788598"/>
          </a:xfrm>
          <a:prstGeom prst="rect">
            <a:avLst/>
          </a:prstGeom>
        </p:spPr>
      </p:pic>
      <p:pic>
        <p:nvPicPr>
          <p:cNvPr id="1038" name="Picture 14" descr="This contains an image of: ">
            <a:extLst>
              <a:ext uri="{FF2B5EF4-FFF2-40B4-BE49-F238E27FC236}">
                <a16:creationId xmlns:a16="http://schemas.microsoft.com/office/drawing/2014/main" id="{3809D78D-BC93-9C3C-AFC9-2F6B49B70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976" y="2012999"/>
            <a:ext cx="2645690" cy="373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AD78A7C-5921-1921-4D55-E12AD8884E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588">
            <a:off x="1393875" y="2544797"/>
            <a:ext cx="2693927" cy="1957190"/>
          </a:xfrm>
          <a:prstGeom prst="rect">
            <a:avLst/>
          </a:prstGeom>
        </p:spPr>
      </p:pic>
      <p:pic>
        <p:nvPicPr>
          <p:cNvPr id="1044" name="Picture 20" descr="This contains an image of: ">
            <a:extLst>
              <a:ext uri="{FF2B5EF4-FFF2-40B4-BE49-F238E27FC236}">
                <a16:creationId xmlns:a16="http://schemas.microsoft.com/office/drawing/2014/main" id="{CA0A6A72-EF36-B941-9E35-60BCD7BA1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1584">
            <a:off x="3511463" y="4310611"/>
            <a:ext cx="770285" cy="257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is may contain: a woman sitting on the floor with her arms around her head and hands behind her back">
            <a:extLst>
              <a:ext uri="{FF2B5EF4-FFF2-40B4-BE49-F238E27FC236}">
                <a16:creationId xmlns:a16="http://schemas.microsoft.com/office/drawing/2014/main" id="{ADDF9AD9-FF8B-51D5-A230-85610BE64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604" y="6803606"/>
            <a:ext cx="22479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is contains an image of: Slip - French - The Metropolitan Museum of Art">
            <a:extLst>
              <a:ext uri="{FF2B5EF4-FFF2-40B4-BE49-F238E27FC236}">
                <a16:creationId xmlns:a16="http://schemas.microsoft.com/office/drawing/2014/main" id="{87EB2984-6827-4CC6-42F2-56A559025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100">
            <a:off x="3240401" y="2366584"/>
            <a:ext cx="1699003" cy="241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arousel image 0">
            <a:extLst>
              <a:ext uri="{FF2B5EF4-FFF2-40B4-BE49-F238E27FC236}">
                <a16:creationId xmlns:a16="http://schemas.microsoft.com/office/drawing/2014/main" id="{87BF1DAD-E029-0367-ED43-671B6532A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8913">
            <a:off x="1593270" y="5779756"/>
            <a:ext cx="1370998" cy="9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863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09A30-6713-8E62-C949-049DE78DF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10DCF9-4C43-2221-4D3F-F1FECCFEDF4F}"/>
              </a:ext>
            </a:extLst>
          </p:cNvPr>
          <p:cNvSpPr/>
          <p:nvPr/>
        </p:nvSpPr>
        <p:spPr>
          <a:xfrm>
            <a:off x="-48647" y="-9669"/>
            <a:ext cx="7363848" cy="10216350"/>
          </a:xfrm>
          <a:prstGeom prst="rect">
            <a:avLst/>
          </a:prstGeom>
          <a:solidFill>
            <a:srgbClr val="2F144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B783285C-8ABF-DB0C-FD6A-6661A8A70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613" y="656272"/>
            <a:ext cx="1692910" cy="2628265"/>
          </a:xfrm>
          <a:prstGeom prst="rect">
            <a:avLst/>
          </a:prstGeom>
        </p:spPr>
      </p:pic>
      <p:pic>
        <p:nvPicPr>
          <p:cNvPr id="3" name="Picture 2" descr="A person in a suit and bow tie&#10;&#10;AI-generated content may be incorrect.">
            <a:extLst>
              <a:ext uri="{FF2B5EF4-FFF2-40B4-BE49-F238E27FC236}">
                <a16:creationId xmlns:a16="http://schemas.microsoft.com/office/drawing/2014/main" id="{F88FD9F2-E35A-AB03-AD8B-1F4CE6FA1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07" y="759142"/>
            <a:ext cx="1912620" cy="2525395"/>
          </a:xfrm>
          <a:prstGeom prst="rect">
            <a:avLst/>
          </a:prstGeom>
        </p:spPr>
      </p:pic>
      <p:pic>
        <p:nvPicPr>
          <p:cNvPr id="6146" name="Picture 2" descr="This may contain: an old black and white photo of a man leaning against a tree with his hands on his hips">
            <a:extLst>
              <a:ext uri="{FF2B5EF4-FFF2-40B4-BE49-F238E27FC236}">
                <a16:creationId xmlns:a16="http://schemas.microsoft.com/office/drawing/2014/main" id="{79003BDE-21C4-04E2-995A-682A15E9F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007" y="3387407"/>
            <a:ext cx="3065118" cy="434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is may contain: a black and white drawing of a man's head">
            <a:extLst>
              <a:ext uri="{FF2B5EF4-FFF2-40B4-BE49-F238E27FC236}">
                <a16:creationId xmlns:a16="http://schemas.microsoft.com/office/drawing/2014/main" id="{DA5D226F-805E-C416-98FA-D5EE54EC2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644">
            <a:off x="4071255" y="-45941"/>
            <a:ext cx="2719871" cy="362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is may contain: black and white photograph of a man leaning on a table with his hand resting on the edge">
            <a:extLst>
              <a:ext uri="{FF2B5EF4-FFF2-40B4-BE49-F238E27FC236}">
                <a16:creationId xmlns:a16="http://schemas.microsoft.com/office/drawing/2014/main" id="{236E4D62-9397-865A-B2E4-E6A68654A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082" y="2782763"/>
            <a:ext cx="2153650" cy="284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4D8CE659-F101-E855-EC70-6F48C49CD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870" y="3329655"/>
            <a:ext cx="2153651" cy="208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9B8FC2ED-25C3-468D-747F-52E7E8DB5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186" y="5792396"/>
            <a:ext cx="2179335" cy="387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This may contain: a painting of a man with a cane">
            <a:extLst>
              <a:ext uri="{FF2B5EF4-FFF2-40B4-BE49-F238E27FC236}">
                <a16:creationId xmlns:a16="http://schemas.microsoft.com/office/drawing/2014/main" id="{5BA728E9-2BEC-5EF6-8D11-314071B9D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416" y="6029237"/>
            <a:ext cx="2179336" cy="374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9103BD13-AE4C-F5B4-255E-45B242D56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4" y="7711968"/>
            <a:ext cx="2064615" cy="206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351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50CEB-181B-04D9-793F-69494A4DB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3AB7E3F-24E9-B6E6-2E94-D4CF157EAABC}"/>
              </a:ext>
            </a:extLst>
          </p:cNvPr>
          <p:cNvSpPr/>
          <p:nvPr/>
        </p:nvSpPr>
        <p:spPr>
          <a:xfrm>
            <a:off x="-109419" y="0"/>
            <a:ext cx="7864457" cy="10058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men in white uniforms&#10;&#10;AI-generated content may be incorrect.">
            <a:extLst>
              <a:ext uri="{FF2B5EF4-FFF2-40B4-BE49-F238E27FC236}">
                <a16:creationId xmlns:a16="http://schemas.microsoft.com/office/drawing/2014/main" id="{F87CB847-AA99-E445-8A06-4C06EC15C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19" y="0"/>
            <a:ext cx="4175398" cy="271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AF477E-5D3B-1EF0-9741-720979E8E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2560"/>
            <a:ext cx="5366698" cy="4085863"/>
          </a:xfrm>
          <a:prstGeom prst="rect">
            <a:avLst/>
          </a:prstGeom>
        </p:spPr>
      </p:pic>
      <p:pic>
        <p:nvPicPr>
          <p:cNvPr id="5" name="Picture 4" descr="Several military insignias on a yellow background&#10;&#10;AI-generated content may be incorrect.">
            <a:extLst>
              <a:ext uri="{FF2B5EF4-FFF2-40B4-BE49-F238E27FC236}">
                <a16:creationId xmlns:a16="http://schemas.microsoft.com/office/drawing/2014/main" id="{6FEDEE8C-42A6-CAA6-4315-A4E59F50D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2" t="27451" r="50000" b="61742"/>
          <a:stretch>
            <a:fillRect/>
          </a:stretch>
        </p:blipFill>
        <p:spPr>
          <a:xfrm rot="20826865">
            <a:off x="602814" y="2250275"/>
            <a:ext cx="2154049" cy="756828"/>
          </a:xfrm>
          <a:prstGeom prst="rect">
            <a:avLst/>
          </a:prstGeom>
        </p:spPr>
      </p:pic>
      <p:pic>
        <p:nvPicPr>
          <p:cNvPr id="8" name="Picture 7" descr="Oil painting of The Hapenny Bridge in Dublin Ireland">
            <a:extLst>
              <a:ext uri="{FF2B5EF4-FFF2-40B4-BE49-F238E27FC236}">
                <a16:creationId xmlns:a16="http://schemas.microsoft.com/office/drawing/2014/main" id="{B0A887FD-4957-C52A-FB22-DFF922077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0283">
            <a:off x="4230689" y="246303"/>
            <a:ext cx="3152118" cy="236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This contains an image of: Yugoslav wars">
            <a:extLst>
              <a:ext uri="{FF2B5EF4-FFF2-40B4-BE49-F238E27FC236}">
                <a16:creationId xmlns:a16="http://schemas.microsoft.com/office/drawing/2014/main" id="{86FD62B4-0751-BBC8-B0EF-0F14DA2EC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952" y="2563657"/>
            <a:ext cx="2106859" cy="2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is may contain: the silhouette of two people kissing in front of a blue background">
            <a:extLst>
              <a:ext uri="{FF2B5EF4-FFF2-40B4-BE49-F238E27FC236}">
                <a16:creationId xmlns:a16="http://schemas.microsoft.com/office/drawing/2014/main" id="{2A00B498-3584-BC9E-DB15-1E53469CA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068">
            <a:off x="4881029" y="7445521"/>
            <a:ext cx="2463619" cy="246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his contains an image of: ">
            <a:extLst>
              <a:ext uri="{FF2B5EF4-FFF2-40B4-BE49-F238E27FC236}">
                <a16:creationId xmlns:a16="http://schemas.microsoft.com/office/drawing/2014/main" id="{F5ED27BB-20B5-B4BC-763A-4D4A847D2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06" b="97521" l="9746" r="89831">
                        <a14:foregroundMark x1="38983" y1="13636" x2="38983" y2="13636"/>
                        <a14:foregroundMark x1="33475" y1="13223" x2="33475" y2="13223"/>
                        <a14:foregroundMark x1="50847" y1="3719" x2="50847" y2="3719"/>
                        <a14:foregroundMark x1="37288" y1="81405" x2="37288" y2="81405"/>
                        <a14:foregroundMark x1="63983" y1="80992" x2="63983" y2="80992"/>
                        <a14:foregroundMark x1="57203" y1="73554" x2="61017" y2="90909"/>
                        <a14:foregroundMark x1="61017" y1="90909" x2="38983" y2="85537"/>
                        <a14:foregroundMark x1="38983" y1="85537" x2="55085" y2="64050"/>
                        <a14:foregroundMark x1="56177" y1="72782" x2="57203" y2="80992"/>
                        <a14:foregroundMark x1="55395" y1="66529" x2="55884" y2="70444"/>
                        <a14:foregroundMark x1="55085" y1="64050" x2="55395" y2="66529"/>
                        <a14:foregroundMark x1="57203" y1="80992" x2="55932" y2="84711"/>
                        <a14:foregroundMark x1="69068" y1="92562" x2="24153" y2="97521"/>
                        <a14:foregroundMark x1="24153" y1="97521" x2="23729" y2="84711"/>
                        <a14:foregroundMark x1="17373" y1="64463" x2="13983" y2="43388"/>
                        <a14:foregroundMark x1="13983" y1="43388" x2="21610" y2="26033"/>
                        <a14:foregroundMark x1="21610" y1="26033" x2="25424" y2="44215"/>
                        <a14:foregroundMark x1="25424" y1="44215" x2="17373" y2="60744"/>
                        <a14:foregroundMark x1="17373" y1="60744" x2="16525" y2="61570"/>
                        <a14:foregroundMark x1="44915" y1="52066" x2="42797" y2="58264"/>
                        <a14:foregroundMark x1="36864" y1="58678" x2="36864" y2="58678"/>
                        <a14:foregroundMark x1="73305" y1="69008" x2="73305" y2="69008"/>
                        <a14:foregroundMark x1="78390" y1="45455" x2="77542" y2="27273"/>
                        <a14:foregroundMark x1="77542" y1="27273" x2="58051" y2="12810"/>
                        <a14:foregroundMark x1="77119" y1="51653" x2="74576" y2="61570"/>
                        <a14:foregroundMark x1="75424" y1="63223" x2="75847" y2="59091"/>
                        <a14:foregroundMark x1="9746" y1="40909" x2="19915" y2="21074"/>
                        <a14:foregroundMark x1="19915" y1="21074" x2="32627" y2="15289"/>
                        <a14:foregroundMark x1="14831" y1="63223" x2="13136" y2="49587"/>
                        <a14:foregroundMark x1="11864" y1="58264" x2="11864" y2="58264"/>
                        <a14:foregroundMark x1="23305" y1="54545" x2="20763" y2="53306"/>
                        <a14:foregroundMark x1="21186" y1="61983" x2="21186" y2="61983"/>
                        <a14:foregroundMark x1="21610" y1="59504" x2="21610" y2="59504"/>
                        <a14:foregroundMark x1="22458" y1="57851" x2="23729" y2="52479"/>
                        <a14:foregroundMark x1="22458" y1="59504" x2="23729" y2="50413"/>
                        <a14:backgroundMark x1="64831" y1="66116" x2="64831" y2="66116"/>
                        <a14:backgroundMark x1="63983" y1="66529" x2="63983" y2="66529"/>
                        <a14:backgroundMark x1="62712" y1="66529" x2="64407" y2="69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411" y="6701296"/>
            <a:ext cx="3147541" cy="322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0F2BCD9-A763-BF39-4F7F-9E83204545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7078">
            <a:off x="4770302" y="5199866"/>
            <a:ext cx="2460800" cy="2377583"/>
          </a:xfrm>
          <a:prstGeom prst="rect">
            <a:avLst/>
          </a:prstGeom>
        </p:spPr>
      </p:pic>
      <p:pic>
        <p:nvPicPr>
          <p:cNvPr id="2052" name="Picture 4" descr="This contains an image of: New Civil War Boots – Pre-Order Now Open!">
            <a:extLst>
              <a:ext uri="{FF2B5EF4-FFF2-40B4-BE49-F238E27FC236}">
                <a16:creationId xmlns:a16="http://schemas.microsoft.com/office/drawing/2014/main" id="{F46E6B9A-00E9-A77F-5818-CD19EC55C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4636">
            <a:off x="-43518" y="7114372"/>
            <a:ext cx="2703127" cy="270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in a black suit&#10;&#10;AI-generated content may be incorrect.">
            <a:extLst>
              <a:ext uri="{FF2B5EF4-FFF2-40B4-BE49-F238E27FC236}">
                <a16:creationId xmlns:a16="http://schemas.microsoft.com/office/drawing/2014/main" id="{4395705B-5C24-DB65-BC98-199A3774ED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27" b="99396" l="612" r="99388">
                        <a14:foregroundMark x1="28135" y1="38028" x2="26681" y2="19688"/>
                        <a14:foregroundMark x1="32271" y1="12846" x2="56881" y2="4427"/>
                        <a14:foregroundMark x1="56881" y1="4427" x2="83792" y2="20724"/>
                        <a14:foregroundMark x1="83792" y1="20724" x2="74006" y2="41247"/>
                        <a14:foregroundMark x1="74006" y1="41247" x2="71865" y2="39638"/>
                        <a14:foregroundMark x1="39450" y1="53924" x2="57798" y2="54125"/>
                        <a14:foregroundMark x1="50153" y1="53521" x2="48012" y2="56942"/>
                        <a14:foregroundMark x1="26911" y1="52716" x2="26911" y2="52716"/>
                        <a14:foregroundMark x1="29358" y1="52113" x2="917" y2="65996"/>
                        <a14:foregroundMark x1="69503" y1="61914" x2="99694" y2="74044"/>
                        <a14:foregroundMark x1="65138" y1="60161" x2="69362" y2="61858"/>
                        <a14:foregroundMark x1="35474" y1="53722" x2="12232" y2="80885"/>
                        <a14:foregroundMark x1="12232" y1="80885" x2="57492" y2="88531"/>
                        <a14:foregroundMark x1="57492" y1="88531" x2="55046" y2="70624"/>
                        <a14:foregroundMark x1="62385" y1="73642" x2="29969" y2="79074"/>
                        <a14:foregroundMark x1="29969" y1="79074" x2="31498" y2="87123"/>
                        <a14:foregroundMark x1="67890" y1="89537" x2="26300" y2="95171"/>
                        <a14:foregroundMark x1="26300" y1="95171" x2="17125" y2="72837"/>
                        <a14:foregroundMark x1="17125" y1="72837" x2="55352" y2="73843"/>
                        <a14:foregroundMark x1="66055" y1="66801" x2="97859" y2="85915"/>
                        <a14:foregroundMark x1="97859" y1="85915" x2="51070" y2="94165"/>
                        <a14:foregroundMark x1="51070" y1="94165" x2="82569" y2="70825"/>
                        <a14:foregroundMark x1="82569" y1="70825" x2="81346" y2="71429"/>
                        <a14:foregroundMark x1="70642" y1="73843" x2="99694" y2="94970"/>
                        <a14:foregroundMark x1="99694" y1="94970" x2="64832" y2="93964"/>
                        <a14:foregroundMark x1="99388" y1="85312" x2="61774" y2="99396"/>
                        <a14:foregroundMark x1="61774" y1="99396" x2="13150" y2="97787"/>
                        <a14:foregroundMark x1="50153" y1="95171" x2="10398" y2="95372"/>
                        <a14:foregroundMark x1="10398" y1="95372" x2="3670" y2="77062"/>
                        <a14:foregroundMark x1="20221" y1="36300" x2="21407" y2="33803"/>
                        <a14:foregroundMark x1="24465" y1="41851" x2="23672" y2="41887"/>
                        <a14:foregroundMark x1="83180" y1="19517" x2="79511" y2="41851"/>
                        <a14:foregroundMark x1="79511" y1="41851" x2="70336" y2="50503"/>
                        <a14:foregroundMark x1="25076" y1="43260" x2="24328" y2="43457"/>
                        <a14:foregroundMark x1="25798" y1="47876" x2="29664" y2="48893"/>
                        <a14:foregroundMark x1="27202" y1="46934" x2="25382" y2="42254"/>
                        <a14:foregroundMark x1="28746" y1="50905" x2="27315" y2="47225"/>
                        <a14:backgroundMark x1="99694" y1="71227" x2="70642" y2="59557"/>
                        <a14:backgroundMark x1="81741" y1="42745" x2="82205" y2="42042"/>
                        <a14:backgroundMark x1="70642" y1="59557" x2="75305" y2="52494"/>
                        <a14:backgroundMark x1="84585" y1="19617" x2="84709" y2="16499"/>
                        <a14:backgroundMark x1="84709" y1="16499" x2="75841" y2="7243"/>
                        <a14:backgroundMark x1="27829" y1="9256" x2="12538" y2="27968"/>
                        <a14:backgroundMark x1="12538" y1="27968" x2="2446" y2="6841"/>
                        <a14:backgroundMark x1="2446" y1="6841" x2="18043" y2="11871"/>
                        <a14:backgroundMark x1="13150" y1="41851" x2="22018" y2="49497"/>
                        <a14:backgroundMark x1="14985" y1="37223" x2="19266" y2="4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35004">
            <a:off x="736913" y="5277089"/>
            <a:ext cx="1463040" cy="222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14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DC089-E0F8-B240-82FC-5E89B2D31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7DED10-E703-53AD-B14C-120A48AC8E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7" r="19418"/>
          <a:stretch>
            <a:fillRect/>
          </a:stretch>
        </p:blipFill>
        <p:spPr bwMode="auto">
          <a:xfrm>
            <a:off x="457201" y="-144379"/>
            <a:ext cx="2712720" cy="558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drawing of a dress&#10;&#10;AI-generated content may be incorrect.">
            <a:extLst>
              <a:ext uri="{FF2B5EF4-FFF2-40B4-BE49-F238E27FC236}">
                <a16:creationId xmlns:a16="http://schemas.microsoft.com/office/drawing/2014/main" id="{AB6D22E8-FCB9-883F-368F-0DE5E1199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6571">
            <a:off x="2625355" y="3986105"/>
            <a:ext cx="1921955" cy="4141914"/>
          </a:xfrm>
          <a:prstGeom prst="rect">
            <a:avLst/>
          </a:prstGeom>
        </p:spPr>
      </p:pic>
      <p:pic>
        <p:nvPicPr>
          <p:cNvPr id="3074" name="Picture 2" descr="This may contain: a woman dressed in black and white crouching down on the street">
            <a:extLst>
              <a:ext uri="{FF2B5EF4-FFF2-40B4-BE49-F238E27FC236}">
                <a16:creationId xmlns:a16="http://schemas.microsoft.com/office/drawing/2014/main" id="{1E82E591-2BC9-14BD-CD52-ABDFBAF06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3053"/>
            <a:ext cx="1893971" cy="189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41E6B21-EEB6-A9C2-B334-237E87DD8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83" y="42718"/>
            <a:ext cx="3015917" cy="414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arousel image 0">
            <a:extLst>
              <a:ext uri="{FF2B5EF4-FFF2-40B4-BE49-F238E27FC236}">
                <a16:creationId xmlns:a16="http://schemas.microsoft.com/office/drawing/2014/main" id="{13552828-0E06-90CB-627B-74C9EAF82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5535">
            <a:off x="3047680" y="563859"/>
            <a:ext cx="1644175" cy="238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his may contain: an old photo of a man holding a stick next to a woman in a dress">
            <a:extLst>
              <a:ext uri="{FF2B5EF4-FFF2-40B4-BE49-F238E27FC236}">
                <a16:creationId xmlns:a16="http://schemas.microsoft.com/office/drawing/2014/main" id="{74AABDC6-AA8A-1B0B-4A91-C992F58D8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00" y="6674056"/>
            <a:ext cx="2112837" cy="325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his may contain: two hands holding stacks of money tied to each other with red nails on their fingers">
            <a:extLst>
              <a:ext uri="{FF2B5EF4-FFF2-40B4-BE49-F238E27FC236}">
                <a16:creationId xmlns:a16="http://schemas.microsoft.com/office/drawing/2014/main" id="{562C9205-9DB5-2EF7-F334-DE7E673FD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6056">
            <a:off x="2301967" y="8131412"/>
            <a:ext cx="1093472" cy="154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This may contain: a woman is cleaning the floor with a vacuum">
            <a:extLst>
              <a:ext uri="{FF2B5EF4-FFF2-40B4-BE49-F238E27FC236}">
                <a16:creationId xmlns:a16="http://schemas.microsoft.com/office/drawing/2014/main" id="{5C9DF106-087B-630B-41FD-A4CA2C722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30" r="62623" b="13683"/>
          <a:stretch>
            <a:fillRect/>
          </a:stretch>
        </p:blipFill>
        <p:spPr bwMode="auto">
          <a:xfrm rot="630276">
            <a:off x="3696207" y="8312939"/>
            <a:ext cx="1893971" cy="134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wearing a hat and white jacket&#10;&#10;AI-generated content may be incorrect.">
            <a:extLst>
              <a:ext uri="{FF2B5EF4-FFF2-40B4-BE49-F238E27FC236}">
                <a16:creationId xmlns:a16="http://schemas.microsoft.com/office/drawing/2014/main" id="{1BEC29F0-0A07-BECB-6F18-F674F61B7F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575210">
            <a:off x="5262310" y="3960538"/>
            <a:ext cx="2063457" cy="3019922"/>
          </a:xfrm>
          <a:prstGeom prst="rect">
            <a:avLst/>
          </a:prstGeom>
        </p:spPr>
      </p:pic>
      <p:pic>
        <p:nvPicPr>
          <p:cNvPr id="4" name="Picture 3" descr="A screenshot of a phone screen&#10;&#10;AI-generated content may be incorrect.">
            <a:extLst>
              <a:ext uri="{FF2B5EF4-FFF2-40B4-BE49-F238E27FC236}">
                <a16:creationId xmlns:a16="http://schemas.microsoft.com/office/drawing/2014/main" id="{85DC222E-A11D-5787-E66A-50C29928BC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0172">
            <a:off x="4375693" y="6583916"/>
            <a:ext cx="2962573" cy="211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49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4EE4C-FD76-2B35-3BE6-830594D6E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39E0E0-4907-26F5-BA8E-B0C99F816ABD}"/>
              </a:ext>
            </a:extLst>
          </p:cNvPr>
          <p:cNvSpPr/>
          <p:nvPr/>
        </p:nvSpPr>
        <p:spPr>
          <a:xfrm>
            <a:off x="-48647" y="-9669"/>
            <a:ext cx="7363848" cy="10216350"/>
          </a:xfrm>
          <a:prstGeom prst="rect">
            <a:avLst/>
          </a:prstGeom>
          <a:solidFill>
            <a:srgbClr val="6D03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56982E-75F1-9900-1FDF-D704642B3E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1" r="49220"/>
          <a:stretch>
            <a:fillRect/>
          </a:stretch>
        </p:blipFill>
        <p:spPr bwMode="auto">
          <a:xfrm>
            <a:off x="0" y="5543606"/>
            <a:ext cx="2197768" cy="4514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victorian smoking jacket">
            <a:extLst>
              <a:ext uri="{FF2B5EF4-FFF2-40B4-BE49-F238E27FC236}">
                <a16:creationId xmlns:a16="http://schemas.microsoft.com/office/drawing/2014/main" id="{FB24E125-672B-C009-2226-11390897A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857">
            <a:off x="-309032" y="114388"/>
            <a:ext cx="2747010" cy="443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2" name="Picture 6" descr="This may contain: a man laying on top of a bed next to a painting">
            <a:extLst>
              <a:ext uri="{FF2B5EF4-FFF2-40B4-BE49-F238E27FC236}">
                <a16:creationId xmlns:a16="http://schemas.microsoft.com/office/drawing/2014/main" id="{091DBF3B-46F6-C896-3C5D-E172745CA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4"/>
          <a:stretch>
            <a:fillRect/>
          </a:stretch>
        </p:blipFill>
        <p:spPr bwMode="auto">
          <a:xfrm>
            <a:off x="2082843" y="7477359"/>
            <a:ext cx="4917908" cy="242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90BDEE4-5624-C146-FEC3-BBBBC3B3D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2906">
            <a:off x="2849566" y="44859"/>
            <a:ext cx="1660196" cy="1786665"/>
          </a:xfrm>
          <a:prstGeom prst="rect">
            <a:avLst/>
          </a:prstGeom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041EA1F6-C0E5-6AB1-A671-A143D10A6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450" y="1835025"/>
            <a:ext cx="4705689" cy="411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erson in a suit and tie&#10;&#10;AI-generated content may be incorrect.">
            <a:extLst>
              <a:ext uri="{FF2B5EF4-FFF2-40B4-BE49-F238E27FC236}">
                <a16:creationId xmlns:a16="http://schemas.microsoft.com/office/drawing/2014/main" id="{542F6CC6-AA6F-5FEE-E4ED-C578D42CFF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61928">
            <a:off x="5167200" y="191534"/>
            <a:ext cx="2016566" cy="3044886"/>
          </a:xfrm>
          <a:prstGeom prst="rect">
            <a:avLst/>
          </a:prstGeom>
        </p:spPr>
      </p:pic>
      <p:pic>
        <p:nvPicPr>
          <p:cNvPr id="4106" name="Picture 10" descr="This contains an image of: Entitled People and Their Ridiculous Audacity">
            <a:extLst>
              <a:ext uri="{FF2B5EF4-FFF2-40B4-BE49-F238E27FC236}">
                <a16:creationId xmlns:a16="http://schemas.microsoft.com/office/drawing/2014/main" id="{AE23FC06-739E-1EDB-27A0-6AEAFCF24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1768">
            <a:off x="1159121" y="3761027"/>
            <a:ext cx="1356758" cy="180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is may contain: a black and white silhouette of a man throwing a baseball ball with his arm out">
            <a:extLst>
              <a:ext uri="{FF2B5EF4-FFF2-40B4-BE49-F238E27FC236}">
                <a16:creationId xmlns:a16="http://schemas.microsoft.com/office/drawing/2014/main" id="{28D0B1FE-A44F-4A66-D327-3B42EF77E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293" y="5141734"/>
            <a:ext cx="1675977" cy="251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B363DB75-E394-B417-381A-0782891F4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591">
            <a:off x="5095642" y="5661041"/>
            <a:ext cx="1405188" cy="210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795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37CDE-2B78-A03E-8C94-2DBD08D1F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CBFC026-22BC-C64C-92A9-E2889085E281}"/>
              </a:ext>
            </a:extLst>
          </p:cNvPr>
          <p:cNvSpPr/>
          <p:nvPr/>
        </p:nvSpPr>
        <p:spPr>
          <a:xfrm>
            <a:off x="-48647" y="-9669"/>
            <a:ext cx="7363848" cy="102163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This may contain: two people dancing on stage in front of red and yellow lights with their arms around each other">
            <a:extLst>
              <a:ext uri="{FF2B5EF4-FFF2-40B4-BE49-F238E27FC236}">
                <a16:creationId xmlns:a16="http://schemas.microsoft.com/office/drawing/2014/main" id="{FC2D1701-AA68-D6C8-3486-C2B0C20F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647" y="0"/>
            <a:ext cx="2247900" cy="3371850"/>
          </a:xfrm>
          <a:prstGeom prst="rect">
            <a:avLst/>
          </a:prstGeom>
        </p:spPr>
      </p:pic>
      <p:pic>
        <p:nvPicPr>
          <p:cNvPr id="3" name="Picture 2" descr="A collection of different types of dresses&#10;&#10;AI-generated content may be incorrect.">
            <a:extLst>
              <a:ext uri="{FF2B5EF4-FFF2-40B4-BE49-F238E27FC236}">
                <a16:creationId xmlns:a16="http://schemas.microsoft.com/office/drawing/2014/main" id="{6038C99C-9F9F-0D1D-BB30-BF0886B8A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" r="64436" b="77945"/>
          <a:stretch>
            <a:fillRect/>
          </a:stretch>
        </p:blipFill>
        <p:spPr bwMode="auto">
          <a:xfrm rot="481765">
            <a:off x="90700" y="6075841"/>
            <a:ext cx="4217105" cy="388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1899 Jan Delineator">
            <a:extLst>
              <a:ext uri="{FF2B5EF4-FFF2-40B4-BE49-F238E27FC236}">
                <a16:creationId xmlns:a16="http://schemas.microsoft.com/office/drawing/2014/main" id="{1AB48A50-E112-5BD1-8D24-FFC092508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6935">
            <a:off x="3337663" y="4942863"/>
            <a:ext cx="3470910" cy="511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856C9C-6016-FD44-B5E5-C989F55D55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029">
            <a:off x="4604268" y="1527836"/>
            <a:ext cx="2635387" cy="3899629"/>
          </a:xfrm>
          <a:prstGeom prst="rect">
            <a:avLst/>
          </a:prstGeom>
          <a:noFill/>
        </p:spPr>
      </p:pic>
      <p:pic>
        <p:nvPicPr>
          <p:cNvPr id="1026" name="Picture 2" descr="This may contain: a woman laying down next to a candle">
            <a:extLst>
              <a:ext uri="{FF2B5EF4-FFF2-40B4-BE49-F238E27FC236}">
                <a16:creationId xmlns:a16="http://schemas.microsoft.com/office/drawing/2014/main" id="{54659532-E54E-A0AC-C53B-6F4A1878F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03" y="-37895"/>
            <a:ext cx="3390746" cy="22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ory pin image">
            <a:extLst>
              <a:ext uri="{FF2B5EF4-FFF2-40B4-BE49-F238E27FC236}">
                <a16:creationId xmlns:a16="http://schemas.microsoft.com/office/drawing/2014/main" id="{A2054A2D-1578-681C-F83C-4FA16AAE6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1" b="28468"/>
          <a:stretch>
            <a:fillRect/>
          </a:stretch>
        </p:blipFill>
        <p:spPr bwMode="auto">
          <a:xfrm rot="890857">
            <a:off x="1785234" y="2097516"/>
            <a:ext cx="3061745" cy="204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2370B0-BE1F-055D-90D5-FB9A79ED1C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01010">
            <a:off x="-159861" y="4145013"/>
            <a:ext cx="3779299" cy="158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42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81E8A-5CCA-4BD2-DA18-F118E4BC5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2C34B75-E76B-8A01-E57E-C4A0D4ADEB44}"/>
              </a:ext>
            </a:extLst>
          </p:cNvPr>
          <p:cNvSpPr/>
          <p:nvPr/>
        </p:nvSpPr>
        <p:spPr>
          <a:xfrm>
            <a:off x="0" y="0"/>
            <a:ext cx="7363848" cy="10058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91D48886-EF1E-7E22-F19D-C8897BB83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7" y="4843374"/>
            <a:ext cx="2114750" cy="15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2D64C3-3465-F7D0-2241-CD0E357CD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67455">
            <a:off x="-41201" y="319890"/>
            <a:ext cx="3773432" cy="15560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53317E-C52D-0999-C1A0-C6A093DFD9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327" y="149199"/>
            <a:ext cx="1617345" cy="2156460"/>
          </a:xfrm>
          <a:prstGeom prst="rect">
            <a:avLst/>
          </a:prstGeom>
          <a:noFill/>
        </p:spPr>
      </p:pic>
      <p:pic>
        <p:nvPicPr>
          <p:cNvPr id="3074" name="Picture 2" descr="Story pin image">
            <a:extLst>
              <a:ext uri="{FF2B5EF4-FFF2-40B4-BE49-F238E27FC236}">
                <a16:creationId xmlns:a16="http://schemas.microsoft.com/office/drawing/2014/main" id="{6595F325-E381-A010-64D3-19D307124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134" y="362832"/>
            <a:ext cx="1865694" cy="158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2F6D5A-7105-BEB0-DFC1-B5C3F5D6C7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7" y="6490436"/>
            <a:ext cx="4354862" cy="339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This may contain: a man standing next to a woman on top of a bed">
            <a:extLst>
              <a:ext uri="{FF2B5EF4-FFF2-40B4-BE49-F238E27FC236}">
                <a16:creationId xmlns:a16="http://schemas.microsoft.com/office/drawing/2014/main" id="{21A5360B-C24D-9B42-DC4B-AFEA0884C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3176">
            <a:off x="4394926" y="2357265"/>
            <a:ext cx="2292799" cy="495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is may contain: black and white photograph of a man and woman">
            <a:extLst>
              <a:ext uri="{FF2B5EF4-FFF2-40B4-BE49-F238E27FC236}">
                <a16:creationId xmlns:a16="http://schemas.microsoft.com/office/drawing/2014/main" id="{80F6200D-F7EC-3562-ABD6-B8E38C6AE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809">
            <a:off x="80129" y="2095959"/>
            <a:ext cx="3634798" cy="284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C6DBC607-56D5-18BE-DEC4-2C0071E6D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222">
            <a:off x="5136498" y="6807473"/>
            <a:ext cx="1835584" cy="295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his may contain: a dinner table is set with wine, food and candles">
            <a:extLst>
              <a:ext uri="{FF2B5EF4-FFF2-40B4-BE49-F238E27FC236}">
                <a16:creationId xmlns:a16="http://schemas.microsoft.com/office/drawing/2014/main" id="{07E60B2A-70C2-26EC-2384-6EDD37C46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9128">
            <a:off x="2279740" y="4168346"/>
            <a:ext cx="1980569" cy="297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904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6A234-4900-450D-437D-33939E3DB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FB17062-F6A8-0469-6C5F-F618376FAAA0}"/>
              </a:ext>
            </a:extLst>
          </p:cNvPr>
          <p:cNvSpPr/>
          <p:nvPr/>
        </p:nvSpPr>
        <p:spPr>
          <a:xfrm>
            <a:off x="0" y="0"/>
            <a:ext cx="7363848" cy="10058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his may contain: a woman is cleaning the floor with a broom">
            <a:extLst>
              <a:ext uri="{FF2B5EF4-FFF2-40B4-BE49-F238E27FC236}">
                <a16:creationId xmlns:a16="http://schemas.microsoft.com/office/drawing/2014/main" id="{A7012D42-5CA0-2062-E5F7-EB61397C1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500" y="5871519"/>
            <a:ext cx="3264348" cy="418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is may contain: an old black and white photo of a woman holding a baby in her kitchen with other children">
            <a:extLst>
              <a:ext uri="{FF2B5EF4-FFF2-40B4-BE49-F238E27FC236}">
                <a16:creationId xmlns:a16="http://schemas.microsoft.com/office/drawing/2014/main" id="{44320161-6559-3377-D3D8-B0A960F52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47" y="777574"/>
            <a:ext cx="3982301" cy="509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erson with blonde hair and blue eyes&#10;&#10;AI-generated content may be incorrect.">
            <a:extLst>
              <a:ext uri="{FF2B5EF4-FFF2-40B4-BE49-F238E27FC236}">
                <a16:creationId xmlns:a16="http://schemas.microsoft.com/office/drawing/2014/main" id="{C2DD167C-E194-698F-71D7-6CFBFA7F9B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22">
            <a:off x="3203906" y="4133854"/>
            <a:ext cx="1987943" cy="270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2" name="Picture 6" descr="Story pin image">
            <a:extLst>
              <a:ext uri="{FF2B5EF4-FFF2-40B4-BE49-F238E27FC236}">
                <a16:creationId xmlns:a16="http://schemas.microsoft.com/office/drawing/2014/main" id="{900FE244-8C00-024A-6E94-0F77073FD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0371">
            <a:off x="309954" y="6333192"/>
            <a:ext cx="3284017" cy="32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tory pin image">
            <a:extLst>
              <a:ext uri="{FF2B5EF4-FFF2-40B4-BE49-F238E27FC236}">
                <a16:creationId xmlns:a16="http://schemas.microsoft.com/office/drawing/2014/main" id="{23245095-88B8-E77A-0A78-51473F496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4290">
            <a:off x="5448669" y="4184137"/>
            <a:ext cx="1076751" cy="173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Story pin image">
            <a:extLst>
              <a:ext uri="{FF2B5EF4-FFF2-40B4-BE49-F238E27FC236}">
                <a16:creationId xmlns:a16="http://schemas.microsoft.com/office/drawing/2014/main" id="{AC56A027-233D-A2E0-9898-62FA1E317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453">
            <a:off x="3729619" y="305276"/>
            <a:ext cx="2257425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1C7D3CDE-6E70-45F5-EA7F-D76E2E9AA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rgbClr val="4EA72E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3" b="98356" l="2062" r="96760">
                        <a14:foregroundMark x1="38881" y1="32420" x2="38881" y2="32420"/>
                        <a14:foregroundMark x1="33137" y1="1644" x2="23122" y2="33333"/>
                        <a14:foregroundMark x1="23122" y1="33333" x2="23564" y2="49224"/>
                        <a14:foregroundMark x1="23564" y1="49224" x2="57437" y2="64566"/>
                        <a14:foregroundMark x1="57437" y1="64566" x2="59647" y2="62009"/>
                        <a14:foregroundMark x1="24595" y1="96986" x2="2356" y2="91142"/>
                        <a14:foregroundMark x1="2356" y1="91142" x2="13991" y2="53790"/>
                        <a14:foregroundMark x1="2209" y1="90228" x2="24890" y2="18174"/>
                        <a14:foregroundMark x1="17968" y1="33516" x2="13402" y2="46667"/>
                        <a14:foregroundMark x1="13402" y1="46667" x2="13697" y2="49224"/>
                        <a14:foregroundMark x1="8100" y1="70320" x2="26510" y2="12237"/>
                        <a14:foregroundMark x1="26510" y1="12237" x2="32548" y2="3288"/>
                        <a14:foregroundMark x1="22680" y1="18174" x2="20324" y2="19452"/>
                        <a14:foregroundMark x1="24595" y1="14886" x2="26215" y2="13242"/>
                        <a14:foregroundMark x1="21649" y1="20822" x2="21944" y2="23653"/>
                        <a14:foregroundMark x1="21060" y1="20457" x2="9426" y2="64658"/>
                        <a14:foregroundMark x1="8100" y1="61918" x2="9131" y2="62557"/>
                        <a14:foregroundMark x1="9720" y1="61187" x2="9426" y2="63014"/>
                        <a14:foregroundMark x1="9426" y1="59087" x2="9426" y2="59087"/>
                        <a14:foregroundMark x1="10457" y1="56073" x2="10457" y2="56073"/>
                        <a14:foregroundMark x1="8837" y1="57900" x2="8837" y2="57900"/>
                        <a14:foregroundMark x1="13402" y1="43927" x2="13402" y2="43927"/>
                        <a14:foregroundMark x1="12666" y1="45753" x2="12666" y2="45753"/>
                        <a14:foregroundMark x1="15022" y1="37443" x2="15022" y2="37443"/>
                        <a14:foregroundMark x1="15317" y1="35342" x2="15317" y2="35342"/>
                        <a14:foregroundMark x1="14728" y1="37626" x2="14728" y2="37626"/>
                        <a14:foregroundMark x1="14728" y1="36804" x2="14728" y2="36804"/>
                        <a14:foregroundMark x1="65096" y1="183" x2="65096" y2="183"/>
                        <a14:foregroundMark x1="65832" y1="822" x2="65832" y2="822"/>
                        <a14:foregroundMark x1="69219" y1="7123" x2="69219" y2="7123"/>
                        <a14:foregroundMark x1="74669" y1="13242" x2="74669" y2="13242"/>
                        <a14:foregroundMark x1="78645" y1="18995" x2="78645" y2="18995"/>
                        <a14:foregroundMark x1="78792" y1="22283" x2="78792" y2="22283"/>
                        <a14:foregroundMark x1="78792" y1="20822" x2="78792" y2="20822"/>
                        <a14:foregroundMark x1="79381" y1="21461" x2="80118" y2="23744"/>
                        <a14:foregroundMark x1="92489" y1="74795" x2="92489" y2="74795"/>
                        <a14:foregroundMark x1="92931" y1="71142" x2="92931" y2="71142"/>
                        <a14:foregroundMark x1="95582" y1="89954" x2="95582" y2="89954"/>
                        <a14:foregroundMark x1="96907" y1="93242" x2="96907" y2="93242"/>
                        <a14:foregroundMark x1="72165" y1="97717" x2="72165" y2="97717"/>
                        <a14:foregroundMark x1="49632" y1="97900" x2="49632" y2="97900"/>
                        <a14:foregroundMark x1="24595" y1="98174" x2="24595" y2="98174"/>
                        <a14:foregroundMark x1="22386" y1="98174" x2="22386" y2="98174"/>
                        <a14:foregroundMark x1="20619" y1="97534" x2="20619" y2="97534"/>
                        <a14:foregroundMark x1="21060" y1="98174" x2="21060" y2="98174"/>
                        <a14:foregroundMark x1="49632" y1="98356" x2="49632" y2="98356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674" y="1188720"/>
            <a:ext cx="1598571" cy="257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F841F7-3B69-D84D-2920-1DCC8F3E61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3373727" cy="137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24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BCAEC-6652-29F8-9A68-1E5091BBA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30DDBE5-7F51-B142-E30C-7BE57B49E81D}"/>
              </a:ext>
            </a:extLst>
          </p:cNvPr>
          <p:cNvSpPr/>
          <p:nvPr/>
        </p:nvSpPr>
        <p:spPr>
          <a:xfrm>
            <a:off x="-48647" y="-9669"/>
            <a:ext cx="7363848" cy="10216350"/>
          </a:xfrm>
          <a:prstGeom prst="rect">
            <a:avLst/>
          </a:prstGeom>
          <a:solidFill>
            <a:srgbClr val="F5AFA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95E3C-AE26-8F48-9F79-97D4C95A75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101" y="6806872"/>
            <a:ext cx="3829050" cy="303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D23328-39E7-A55F-19A0-30ECA9F7E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54760">
            <a:off x="-47919" y="368522"/>
            <a:ext cx="3713838" cy="1539415"/>
          </a:xfrm>
          <a:prstGeom prst="rect">
            <a:avLst/>
          </a:prstGeom>
        </p:spPr>
      </p:pic>
      <p:pic>
        <p:nvPicPr>
          <p:cNvPr id="5122" name="Picture 2" descr="This may contain: a painting of a woman writing with a feather quill">
            <a:extLst>
              <a:ext uri="{FF2B5EF4-FFF2-40B4-BE49-F238E27FC236}">
                <a16:creationId xmlns:a16="http://schemas.microsoft.com/office/drawing/2014/main" id="{78EEE1C2-8AE7-82A2-B000-03E8D321B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137" y="2516003"/>
            <a:ext cx="2877713" cy="446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is may contain: a man holding a bunch of books in his hands">
            <a:extLst>
              <a:ext uri="{FF2B5EF4-FFF2-40B4-BE49-F238E27FC236}">
                <a16:creationId xmlns:a16="http://schemas.microsoft.com/office/drawing/2014/main" id="{CB290862-9A8A-AE50-7AEC-CE15E6E84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93" y="1138229"/>
            <a:ext cx="2594180" cy="268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10092B-C734-FB7C-0313-4634AD2E99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0788" y="180939"/>
            <a:ext cx="1920406" cy="2840982"/>
          </a:xfrm>
          <a:prstGeom prst="rect">
            <a:avLst/>
          </a:prstGeom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3B4469AC-823A-6827-C1C0-640A8BE08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276" y="3279472"/>
            <a:ext cx="1609918" cy="429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08755C-7ED1-60DE-88BF-06E7696871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6943" y="3828096"/>
            <a:ext cx="2557032" cy="3151005"/>
          </a:xfrm>
          <a:prstGeom prst="rect">
            <a:avLst/>
          </a:prstGeom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50591192-0591-2173-2127-9EF392A80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3" b="89946" l="408" r="95924">
                        <a14:foregroundMark x1="5027" y1="35598" x2="5027" y2="35598"/>
                        <a14:foregroundMark x1="90217" y1="44565" x2="90217" y2="44565"/>
                        <a14:foregroundMark x1="95924" y1="50408" x2="95924" y2="50408"/>
                        <a14:foregroundMark x1="408" y1="40082" x2="408" y2="40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9089">
            <a:off x="315403" y="6217091"/>
            <a:ext cx="2130577" cy="213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9A78AC95-DE72-0E83-CA95-23E89D104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01" y="7474036"/>
            <a:ext cx="2269193" cy="226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489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8FE57-35AD-9B57-1BA6-A6108B339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346F9E-9383-867B-8B31-BFE9AC8136E7}"/>
              </a:ext>
            </a:extLst>
          </p:cNvPr>
          <p:cNvSpPr/>
          <p:nvPr/>
        </p:nvSpPr>
        <p:spPr>
          <a:xfrm>
            <a:off x="-48647" y="-9669"/>
            <a:ext cx="7363848" cy="1021635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his may contain: a painting of a woman sitting on a bed next to a man in a white dress">
            <a:extLst>
              <a:ext uri="{FF2B5EF4-FFF2-40B4-BE49-F238E27FC236}">
                <a16:creationId xmlns:a16="http://schemas.microsoft.com/office/drawing/2014/main" id="{EDDB1064-7C27-2772-A76A-1A6468C27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46" y="471488"/>
            <a:ext cx="3242934" cy="422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is may contain: a man and woman are posing for the camera with their hands on their chins">
            <a:extLst>
              <a:ext uri="{FF2B5EF4-FFF2-40B4-BE49-F238E27FC236}">
                <a16:creationId xmlns:a16="http://schemas.microsoft.com/office/drawing/2014/main" id="{AC83844A-7E61-288A-E271-4F358B59F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835" y="237181"/>
            <a:ext cx="4123819" cy="309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309279-CD10-5C7C-48A0-A203A45BF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205" y="3366904"/>
            <a:ext cx="2919995" cy="1210285"/>
          </a:xfrm>
          <a:prstGeom prst="rect">
            <a:avLst/>
          </a:prstGeom>
        </p:spPr>
      </p:pic>
      <p:pic>
        <p:nvPicPr>
          <p:cNvPr id="4" name="Picture 3" descr="A person with long brown hair&#10;&#10;AI-generated content may be incorrect.">
            <a:extLst>
              <a:ext uri="{FF2B5EF4-FFF2-40B4-BE49-F238E27FC236}">
                <a16:creationId xmlns:a16="http://schemas.microsoft.com/office/drawing/2014/main" id="{AF225D2F-F54F-00AE-2E74-48A50A253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649" y="4693920"/>
            <a:ext cx="1978975" cy="2907804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18F440D-3268-2542-3004-7D70E7CF7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821" y="4646655"/>
            <a:ext cx="2958895" cy="513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ory pin image">
            <a:extLst>
              <a:ext uri="{FF2B5EF4-FFF2-40B4-BE49-F238E27FC236}">
                <a16:creationId xmlns:a16="http://schemas.microsoft.com/office/drawing/2014/main" id="{183374FF-6E1D-1916-C9AF-39943931E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" b="98667" l="3167" r="97500">
                        <a14:foregroundMark x1="8500" y1="91500" x2="8500" y2="91500"/>
                        <a14:foregroundMark x1="3167" y1="92833" x2="3167" y2="92833"/>
                        <a14:foregroundMark x1="5167" y1="96167" x2="5167" y2="96167"/>
                        <a14:foregroundMark x1="90333" y1="9833" x2="90333" y2="9833"/>
                        <a14:foregroundMark x1="92500" y1="4333" x2="92500" y2="4333"/>
                        <a14:foregroundMark x1="97500" y1="5667" x2="97500" y2="5667"/>
                        <a14:foregroundMark x1="93667" y1="1500" x2="93667" y2="1500"/>
                        <a14:foregroundMark x1="72833" y1="14167" x2="72833" y2="14167"/>
                        <a14:foregroundMark x1="11833" y1="98667" x2="11833" y2="9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1953">
            <a:off x="4862059" y="4211942"/>
            <a:ext cx="2204720" cy="22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B39C2513-98FA-5590-16CF-5838BB008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39" y="5018147"/>
            <a:ext cx="1978975" cy="264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tory pin image">
            <a:extLst>
              <a:ext uri="{FF2B5EF4-FFF2-40B4-BE49-F238E27FC236}">
                <a16:creationId xmlns:a16="http://schemas.microsoft.com/office/drawing/2014/main" id="{4DF956A6-A292-595D-6CA8-8FB678E48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0560">
            <a:off x="5224911" y="7068247"/>
            <a:ext cx="1568995" cy="278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896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397</TotalTime>
  <Words>0</Words>
  <Application>Microsoft Office PowerPoint</Application>
  <PresentationFormat>Custom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Bloemeke, Jaye (bloemepj)</dc:creator>
  <cp:lastModifiedBy>Bloemeke, Jaye (bloemepj)</cp:lastModifiedBy>
  <cp:revision>1</cp:revision>
  <dcterms:created xsi:type="dcterms:W3CDTF">2025-10-28T20:23:51Z</dcterms:created>
  <dcterms:modified xsi:type="dcterms:W3CDTF">2025-11-29T21:55:06Z</dcterms:modified>
</cp:coreProperties>
</file>